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24"/>
  </p:notesMasterIdLst>
  <p:sldIdLst>
    <p:sldId id="257" r:id="rId5"/>
    <p:sldId id="278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4" r:id="rId15"/>
    <p:sldId id="295" r:id="rId16"/>
    <p:sldId id="269" r:id="rId17"/>
    <p:sldId id="259" r:id="rId18"/>
    <p:sldId id="293" r:id="rId19"/>
    <p:sldId id="296" r:id="rId20"/>
    <p:sldId id="297" r:id="rId21"/>
    <p:sldId id="298" r:id="rId22"/>
    <p:sldId id="53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2C369-9471-4F74-B6E7-C1F1C022022A}" v="280" dt="2021-11-29T08:15:58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78D029-33D0-406D-BC81-466E7BC9843B}" type="doc">
      <dgm:prSet loTypeId="urn:microsoft.com/office/officeart/2005/8/layout/gear1" loCatId="cycle" qsTypeId="urn:microsoft.com/office/officeart/2005/8/quickstyle/3d1" qsCatId="3D" csTypeId="urn:microsoft.com/office/officeart/2005/8/colors/accent1_2" csCatId="accent1" phldr="1"/>
      <dgm:spPr/>
    </dgm:pt>
    <dgm:pt modelId="{0034CD01-BF63-40AE-B97D-C66E690F3420}">
      <dgm:prSet phldrT="[Tekst]"/>
      <dgm:spPr/>
      <dgm:t>
        <a:bodyPr/>
        <a:lstStyle/>
        <a:p>
          <a:r>
            <a:rPr lang="uk-UA" dirty="0" smtClean="0"/>
            <a:t> Органи місцевого самоврядування </a:t>
          </a:r>
          <a:endParaRPr lang="pl-PL" dirty="0"/>
        </a:p>
      </dgm:t>
    </dgm:pt>
    <dgm:pt modelId="{F1BDC34A-96E6-4315-B642-E53D24ABE49F}" type="parTrans" cxnId="{BC111AA0-5C8A-4BDF-A01F-1EAE4EEB631A}">
      <dgm:prSet/>
      <dgm:spPr/>
      <dgm:t>
        <a:bodyPr/>
        <a:lstStyle/>
        <a:p>
          <a:endParaRPr lang="pl-PL"/>
        </a:p>
      </dgm:t>
    </dgm:pt>
    <dgm:pt modelId="{677F6869-7189-4183-977F-AE897DC259D6}" type="sibTrans" cxnId="{BC111AA0-5C8A-4BDF-A01F-1EAE4EEB631A}">
      <dgm:prSet/>
      <dgm:spPr/>
      <dgm:t>
        <a:bodyPr/>
        <a:lstStyle/>
        <a:p>
          <a:endParaRPr lang="pl-PL"/>
        </a:p>
      </dgm:t>
    </dgm:pt>
    <dgm:pt modelId="{CEB0F9C1-B70B-4A7F-871A-13186B333EA2}">
      <dgm:prSet phldrT="[Tekst]"/>
      <dgm:spPr/>
      <dgm:t>
        <a:bodyPr/>
        <a:lstStyle/>
        <a:p>
          <a:r>
            <a:rPr lang="uk-UA" dirty="0" smtClean="0"/>
            <a:t>НДО </a:t>
          </a:r>
          <a:endParaRPr lang="pl-PL" dirty="0"/>
        </a:p>
      </dgm:t>
    </dgm:pt>
    <dgm:pt modelId="{D3E5D539-16C5-450B-B018-B1FF33890A37}" type="parTrans" cxnId="{3B3ECBBB-5B03-4DAE-A204-3E18E16EC4A1}">
      <dgm:prSet/>
      <dgm:spPr/>
      <dgm:t>
        <a:bodyPr/>
        <a:lstStyle/>
        <a:p>
          <a:endParaRPr lang="pl-PL"/>
        </a:p>
      </dgm:t>
    </dgm:pt>
    <dgm:pt modelId="{33E489E0-CB07-46DF-9889-806E92849B8D}" type="sibTrans" cxnId="{3B3ECBBB-5B03-4DAE-A204-3E18E16EC4A1}">
      <dgm:prSet/>
      <dgm:spPr/>
      <dgm:t>
        <a:bodyPr/>
        <a:lstStyle/>
        <a:p>
          <a:endParaRPr lang="pl-PL"/>
        </a:p>
      </dgm:t>
    </dgm:pt>
    <dgm:pt modelId="{B7E1A14F-E77D-4BAA-80DB-7425310DC981}" type="pres">
      <dgm:prSet presAssocID="{A778D029-33D0-406D-BC81-466E7BC9843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89BC3CD-F5EB-4763-AF30-82CA4D6F179D}" type="pres">
      <dgm:prSet presAssocID="{0034CD01-BF63-40AE-B97D-C66E690F3420}" presName="gear1" presStyleLbl="node1" presStyleIdx="0" presStyleCnt="2" custLinFactNeighborX="11383" custLinFactNeighborY="104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623AE79-EEB0-42A9-B392-8224DCC035C5}" type="pres">
      <dgm:prSet presAssocID="{0034CD01-BF63-40AE-B97D-C66E690F3420}" presName="gear1srcNode" presStyleLbl="node1" presStyleIdx="0" presStyleCnt="2"/>
      <dgm:spPr/>
      <dgm:t>
        <a:bodyPr/>
        <a:lstStyle/>
        <a:p>
          <a:endParaRPr lang="uk-UA"/>
        </a:p>
      </dgm:t>
    </dgm:pt>
    <dgm:pt modelId="{CDDC234A-9512-4976-98F3-C4FDAF16DD27}" type="pres">
      <dgm:prSet presAssocID="{0034CD01-BF63-40AE-B97D-C66E690F3420}" presName="gear1dstNode" presStyleLbl="node1" presStyleIdx="0" presStyleCnt="2"/>
      <dgm:spPr/>
      <dgm:t>
        <a:bodyPr/>
        <a:lstStyle/>
        <a:p>
          <a:endParaRPr lang="uk-UA"/>
        </a:p>
      </dgm:t>
    </dgm:pt>
    <dgm:pt modelId="{6FE88502-C039-429D-8359-9575A6DF3EF9}" type="pres">
      <dgm:prSet presAssocID="{CEB0F9C1-B70B-4A7F-871A-13186B333EA2}" presName="gear2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26044F-BA92-4091-A13E-32358DF795C2}" type="pres">
      <dgm:prSet presAssocID="{CEB0F9C1-B70B-4A7F-871A-13186B333EA2}" presName="gear2srcNode" presStyleLbl="node1" presStyleIdx="1" presStyleCnt="2"/>
      <dgm:spPr/>
      <dgm:t>
        <a:bodyPr/>
        <a:lstStyle/>
        <a:p>
          <a:endParaRPr lang="uk-UA"/>
        </a:p>
      </dgm:t>
    </dgm:pt>
    <dgm:pt modelId="{BCDF8C9B-5FD5-484E-AA89-CD8E6DE68763}" type="pres">
      <dgm:prSet presAssocID="{CEB0F9C1-B70B-4A7F-871A-13186B333EA2}" presName="gear2dstNode" presStyleLbl="node1" presStyleIdx="1" presStyleCnt="2"/>
      <dgm:spPr/>
      <dgm:t>
        <a:bodyPr/>
        <a:lstStyle/>
        <a:p>
          <a:endParaRPr lang="uk-UA"/>
        </a:p>
      </dgm:t>
    </dgm:pt>
    <dgm:pt modelId="{4D5C59ED-512D-4086-AF10-80ABDB5A68EB}" type="pres">
      <dgm:prSet presAssocID="{677F6869-7189-4183-977F-AE897DC259D6}" presName="connector1" presStyleLbl="sibTrans2D1" presStyleIdx="0" presStyleCnt="2"/>
      <dgm:spPr/>
      <dgm:t>
        <a:bodyPr/>
        <a:lstStyle/>
        <a:p>
          <a:endParaRPr lang="uk-UA"/>
        </a:p>
      </dgm:t>
    </dgm:pt>
    <dgm:pt modelId="{67343ECA-CF20-4B9E-855C-ADF3B15CA0BB}" type="pres">
      <dgm:prSet presAssocID="{33E489E0-CB07-46DF-9889-806E92849B8D}" presName="connector2" presStyleLbl="sibTrans2D1" presStyleIdx="1" presStyleCnt="2"/>
      <dgm:spPr/>
      <dgm:t>
        <a:bodyPr/>
        <a:lstStyle/>
        <a:p>
          <a:endParaRPr lang="uk-UA"/>
        </a:p>
      </dgm:t>
    </dgm:pt>
  </dgm:ptLst>
  <dgm:cxnLst>
    <dgm:cxn modelId="{BC111AA0-5C8A-4BDF-A01F-1EAE4EEB631A}" srcId="{A778D029-33D0-406D-BC81-466E7BC9843B}" destId="{0034CD01-BF63-40AE-B97D-C66E690F3420}" srcOrd="0" destOrd="0" parTransId="{F1BDC34A-96E6-4315-B642-E53D24ABE49F}" sibTransId="{677F6869-7189-4183-977F-AE897DC259D6}"/>
    <dgm:cxn modelId="{CF6A539D-AF15-4FA7-B5DA-310E77AB5411}" type="presOf" srcId="{A778D029-33D0-406D-BC81-466E7BC9843B}" destId="{B7E1A14F-E77D-4BAA-80DB-7425310DC981}" srcOrd="0" destOrd="0" presId="urn:microsoft.com/office/officeart/2005/8/layout/gear1"/>
    <dgm:cxn modelId="{DD00583B-9C59-4586-9360-AEF54DAA3745}" type="presOf" srcId="{0034CD01-BF63-40AE-B97D-C66E690F3420}" destId="{889BC3CD-F5EB-4763-AF30-82CA4D6F179D}" srcOrd="0" destOrd="0" presId="urn:microsoft.com/office/officeart/2005/8/layout/gear1"/>
    <dgm:cxn modelId="{BC66D773-A8B8-4E14-BDC0-17DBF18EA52B}" type="presOf" srcId="{0034CD01-BF63-40AE-B97D-C66E690F3420}" destId="{CDDC234A-9512-4976-98F3-C4FDAF16DD27}" srcOrd="2" destOrd="0" presId="urn:microsoft.com/office/officeart/2005/8/layout/gear1"/>
    <dgm:cxn modelId="{A53F1481-914D-4412-8F9B-449282F0638B}" type="presOf" srcId="{CEB0F9C1-B70B-4A7F-871A-13186B333EA2}" destId="{D426044F-BA92-4091-A13E-32358DF795C2}" srcOrd="1" destOrd="0" presId="urn:microsoft.com/office/officeart/2005/8/layout/gear1"/>
    <dgm:cxn modelId="{BFC95259-5C52-4C28-9FB5-696E442AFECE}" type="presOf" srcId="{0034CD01-BF63-40AE-B97D-C66E690F3420}" destId="{8623AE79-EEB0-42A9-B392-8224DCC035C5}" srcOrd="1" destOrd="0" presId="urn:microsoft.com/office/officeart/2005/8/layout/gear1"/>
    <dgm:cxn modelId="{50D2BE4B-D48F-4099-88FC-13EA96717BE8}" type="presOf" srcId="{33E489E0-CB07-46DF-9889-806E92849B8D}" destId="{67343ECA-CF20-4B9E-855C-ADF3B15CA0BB}" srcOrd="0" destOrd="0" presId="urn:microsoft.com/office/officeart/2005/8/layout/gear1"/>
    <dgm:cxn modelId="{3B3ECBBB-5B03-4DAE-A204-3E18E16EC4A1}" srcId="{A778D029-33D0-406D-BC81-466E7BC9843B}" destId="{CEB0F9C1-B70B-4A7F-871A-13186B333EA2}" srcOrd="1" destOrd="0" parTransId="{D3E5D539-16C5-450B-B018-B1FF33890A37}" sibTransId="{33E489E0-CB07-46DF-9889-806E92849B8D}"/>
    <dgm:cxn modelId="{67D1CD83-1AB6-48D3-80EF-9D3707AD6B26}" type="presOf" srcId="{CEB0F9C1-B70B-4A7F-871A-13186B333EA2}" destId="{BCDF8C9B-5FD5-484E-AA89-CD8E6DE68763}" srcOrd="2" destOrd="0" presId="urn:microsoft.com/office/officeart/2005/8/layout/gear1"/>
    <dgm:cxn modelId="{09152D45-C2F0-4A60-9E00-44C9AF334A0D}" type="presOf" srcId="{677F6869-7189-4183-977F-AE897DC259D6}" destId="{4D5C59ED-512D-4086-AF10-80ABDB5A68EB}" srcOrd="0" destOrd="0" presId="urn:microsoft.com/office/officeart/2005/8/layout/gear1"/>
    <dgm:cxn modelId="{E73B948B-39ED-41F8-B5FC-FC90D4F16A8D}" type="presOf" srcId="{CEB0F9C1-B70B-4A7F-871A-13186B333EA2}" destId="{6FE88502-C039-429D-8359-9575A6DF3EF9}" srcOrd="0" destOrd="0" presId="urn:microsoft.com/office/officeart/2005/8/layout/gear1"/>
    <dgm:cxn modelId="{B07CD3E3-6085-42BE-8B51-EEDA04C8AF16}" type="presParOf" srcId="{B7E1A14F-E77D-4BAA-80DB-7425310DC981}" destId="{889BC3CD-F5EB-4763-AF30-82CA4D6F179D}" srcOrd="0" destOrd="0" presId="urn:microsoft.com/office/officeart/2005/8/layout/gear1"/>
    <dgm:cxn modelId="{0DC3C5B0-1D6D-4CD3-9D77-5274671A88EB}" type="presParOf" srcId="{B7E1A14F-E77D-4BAA-80DB-7425310DC981}" destId="{8623AE79-EEB0-42A9-B392-8224DCC035C5}" srcOrd="1" destOrd="0" presId="urn:microsoft.com/office/officeart/2005/8/layout/gear1"/>
    <dgm:cxn modelId="{ADB0F100-5881-4B04-B377-B3726FE00BB4}" type="presParOf" srcId="{B7E1A14F-E77D-4BAA-80DB-7425310DC981}" destId="{CDDC234A-9512-4976-98F3-C4FDAF16DD27}" srcOrd="2" destOrd="0" presId="urn:microsoft.com/office/officeart/2005/8/layout/gear1"/>
    <dgm:cxn modelId="{00A2708C-F16E-4134-A2EA-6C559E5BA5A2}" type="presParOf" srcId="{B7E1A14F-E77D-4BAA-80DB-7425310DC981}" destId="{6FE88502-C039-429D-8359-9575A6DF3EF9}" srcOrd="3" destOrd="0" presId="urn:microsoft.com/office/officeart/2005/8/layout/gear1"/>
    <dgm:cxn modelId="{47A15AC7-41E1-4AF6-BEC9-66E26473C0A8}" type="presParOf" srcId="{B7E1A14F-E77D-4BAA-80DB-7425310DC981}" destId="{D426044F-BA92-4091-A13E-32358DF795C2}" srcOrd="4" destOrd="0" presId="urn:microsoft.com/office/officeart/2005/8/layout/gear1"/>
    <dgm:cxn modelId="{E72D19CE-E2E0-4089-B691-BDFCE0FC2BC3}" type="presParOf" srcId="{B7E1A14F-E77D-4BAA-80DB-7425310DC981}" destId="{BCDF8C9B-5FD5-484E-AA89-CD8E6DE68763}" srcOrd="5" destOrd="0" presId="urn:microsoft.com/office/officeart/2005/8/layout/gear1"/>
    <dgm:cxn modelId="{946FFCD0-9BD8-41B2-86C5-7D942CC7CAD1}" type="presParOf" srcId="{B7E1A14F-E77D-4BAA-80DB-7425310DC981}" destId="{4D5C59ED-512D-4086-AF10-80ABDB5A68EB}" srcOrd="6" destOrd="0" presId="urn:microsoft.com/office/officeart/2005/8/layout/gear1"/>
    <dgm:cxn modelId="{D0FE2ED8-3A9D-4E76-988F-37C39CF0BB70}" type="presParOf" srcId="{B7E1A14F-E77D-4BAA-80DB-7425310DC981}" destId="{67343ECA-CF20-4B9E-855C-ADF3B15CA0BB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704070-115F-45D9-862F-93A7DAD0D1D5}" type="doc">
      <dgm:prSet loTypeId="urn:microsoft.com/office/officeart/2005/8/layout/gear1" loCatId="cycle" qsTypeId="urn:microsoft.com/office/officeart/2005/8/quickstyle/3d1" qsCatId="3D" csTypeId="urn:microsoft.com/office/officeart/2005/8/colors/accent1_2" csCatId="accent1" phldr="1"/>
      <dgm:spPr/>
    </dgm:pt>
    <dgm:pt modelId="{B19F93DB-5EF0-4B54-8952-05FBF410250E}">
      <dgm:prSet phldrT="[Tekst]"/>
      <dgm:spPr/>
      <dgm:t>
        <a:bodyPr/>
        <a:lstStyle/>
        <a:p>
          <a:r>
            <a:rPr lang="uk-UA" dirty="0" smtClean="0"/>
            <a:t> Центральна  адміністрація </a:t>
          </a:r>
          <a:endParaRPr lang="pl-PL" dirty="0"/>
        </a:p>
      </dgm:t>
    </dgm:pt>
    <dgm:pt modelId="{9885E852-8254-46D3-A100-743E37F114E1}" type="parTrans" cxnId="{EC063B1E-9744-4AF7-B9B3-307F9D8C7A47}">
      <dgm:prSet/>
      <dgm:spPr/>
      <dgm:t>
        <a:bodyPr/>
        <a:lstStyle/>
        <a:p>
          <a:endParaRPr lang="pl-PL"/>
        </a:p>
      </dgm:t>
    </dgm:pt>
    <dgm:pt modelId="{AEFA117A-2403-4A8E-9E4A-08FA01BD560E}" type="sibTrans" cxnId="{EC063B1E-9744-4AF7-B9B3-307F9D8C7A47}">
      <dgm:prSet/>
      <dgm:spPr/>
      <dgm:t>
        <a:bodyPr/>
        <a:lstStyle/>
        <a:p>
          <a:endParaRPr lang="pl-PL"/>
        </a:p>
      </dgm:t>
    </dgm:pt>
    <dgm:pt modelId="{F86CB74B-64D1-4C9C-AAFB-BC83CC4EFAD5}" type="pres">
      <dgm:prSet presAssocID="{0A704070-115F-45D9-862F-93A7DAD0D1D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AD7D6EC-5B71-400B-93B6-6F0E28E00E9D}" type="pres">
      <dgm:prSet presAssocID="{B19F93DB-5EF0-4B54-8952-05FBF410250E}" presName="gear1" presStyleLbl="node1" presStyleIdx="0" presStyleCnt="1" custLinFactNeighborX="58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8B10143-C435-44AF-A8C2-DFC6145C5BC5}" type="pres">
      <dgm:prSet presAssocID="{B19F93DB-5EF0-4B54-8952-05FBF410250E}" presName="gear1srcNode" presStyleLbl="node1" presStyleIdx="0" presStyleCnt="1"/>
      <dgm:spPr/>
      <dgm:t>
        <a:bodyPr/>
        <a:lstStyle/>
        <a:p>
          <a:endParaRPr lang="uk-UA"/>
        </a:p>
      </dgm:t>
    </dgm:pt>
    <dgm:pt modelId="{3FB60B3E-E85B-4B56-95B9-D62B8EB807E1}" type="pres">
      <dgm:prSet presAssocID="{B19F93DB-5EF0-4B54-8952-05FBF410250E}" presName="gear1dstNode" presStyleLbl="node1" presStyleIdx="0" presStyleCnt="1"/>
      <dgm:spPr/>
      <dgm:t>
        <a:bodyPr/>
        <a:lstStyle/>
        <a:p>
          <a:endParaRPr lang="uk-UA"/>
        </a:p>
      </dgm:t>
    </dgm:pt>
    <dgm:pt modelId="{60437B87-3C41-44E0-BFC9-C813063608AF}" type="pres">
      <dgm:prSet presAssocID="{AEFA117A-2403-4A8E-9E4A-08FA01BD560E}" presName="connector1" presStyleLbl="sibTrans2D1" presStyleIdx="0" presStyleCnt="1" custLinFactNeighborX="-323"/>
      <dgm:spPr/>
      <dgm:t>
        <a:bodyPr/>
        <a:lstStyle/>
        <a:p>
          <a:endParaRPr lang="uk-UA"/>
        </a:p>
      </dgm:t>
    </dgm:pt>
  </dgm:ptLst>
  <dgm:cxnLst>
    <dgm:cxn modelId="{67416FA3-9F10-4A38-BA5A-D93F68EC8568}" type="presOf" srcId="{B19F93DB-5EF0-4B54-8952-05FBF410250E}" destId="{58B10143-C435-44AF-A8C2-DFC6145C5BC5}" srcOrd="1" destOrd="0" presId="urn:microsoft.com/office/officeart/2005/8/layout/gear1"/>
    <dgm:cxn modelId="{95BE16FB-223B-47A0-9613-B8894BC5AC31}" type="presOf" srcId="{0A704070-115F-45D9-862F-93A7DAD0D1D5}" destId="{F86CB74B-64D1-4C9C-AAFB-BC83CC4EFAD5}" srcOrd="0" destOrd="0" presId="urn:microsoft.com/office/officeart/2005/8/layout/gear1"/>
    <dgm:cxn modelId="{35AF53E8-8768-4734-872C-95A6C082F9F2}" type="presOf" srcId="{AEFA117A-2403-4A8E-9E4A-08FA01BD560E}" destId="{60437B87-3C41-44E0-BFC9-C813063608AF}" srcOrd="0" destOrd="0" presId="urn:microsoft.com/office/officeart/2005/8/layout/gear1"/>
    <dgm:cxn modelId="{1E69020C-D4D5-4390-B348-B959A7B91EB0}" type="presOf" srcId="{B19F93DB-5EF0-4B54-8952-05FBF410250E}" destId="{2AD7D6EC-5B71-400B-93B6-6F0E28E00E9D}" srcOrd="0" destOrd="0" presId="urn:microsoft.com/office/officeart/2005/8/layout/gear1"/>
    <dgm:cxn modelId="{EC063B1E-9744-4AF7-B9B3-307F9D8C7A47}" srcId="{0A704070-115F-45D9-862F-93A7DAD0D1D5}" destId="{B19F93DB-5EF0-4B54-8952-05FBF410250E}" srcOrd="0" destOrd="0" parTransId="{9885E852-8254-46D3-A100-743E37F114E1}" sibTransId="{AEFA117A-2403-4A8E-9E4A-08FA01BD560E}"/>
    <dgm:cxn modelId="{0E806AB3-D33C-48C7-878B-18A701660334}" type="presOf" srcId="{B19F93DB-5EF0-4B54-8952-05FBF410250E}" destId="{3FB60B3E-E85B-4B56-95B9-D62B8EB807E1}" srcOrd="2" destOrd="0" presId="urn:microsoft.com/office/officeart/2005/8/layout/gear1"/>
    <dgm:cxn modelId="{05438DD9-FF19-4E7F-9608-E077A777D7B7}" type="presParOf" srcId="{F86CB74B-64D1-4C9C-AAFB-BC83CC4EFAD5}" destId="{2AD7D6EC-5B71-400B-93B6-6F0E28E00E9D}" srcOrd="0" destOrd="0" presId="urn:microsoft.com/office/officeart/2005/8/layout/gear1"/>
    <dgm:cxn modelId="{2873B8DC-1217-48A2-B71E-DED9FE328CAC}" type="presParOf" srcId="{F86CB74B-64D1-4C9C-AAFB-BC83CC4EFAD5}" destId="{58B10143-C435-44AF-A8C2-DFC6145C5BC5}" srcOrd="1" destOrd="0" presId="urn:microsoft.com/office/officeart/2005/8/layout/gear1"/>
    <dgm:cxn modelId="{E2F73FBB-2C50-432F-AB69-1F92A544A9B5}" type="presParOf" srcId="{F86CB74B-64D1-4C9C-AAFB-BC83CC4EFAD5}" destId="{3FB60B3E-E85B-4B56-95B9-D62B8EB807E1}" srcOrd="2" destOrd="0" presId="urn:microsoft.com/office/officeart/2005/8/layout/gear1"/>
    <dgm:cxn modelId="{B55F6FCA-F3BF-47C2-B78F-FFE43CF4FEB4}" type="presParOf" srcId="{F86CB74B-64D1-4C9C-AAFB-BC83CC4EFAD5}" destId="{60437B87-3C41-44E0-BFC9-C813063608AF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8DB2FE-CA04-401C-AE08-E5A5B01E6F1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E9CC6A-2AF4-4FB8-B2BD-D7BA63C9B00E}">
      <dgm:prSet/>
      <dgm:spPr/>
      <dgm:t>
        <a:bodyPr/>
        <a:lstStyle/>
        <a:p>
          <a:r>
            <a:rPr lang="ru-RU" dirty="0" smtClean="0"/>
            <a:t>83% </a:t>
          </a:r>
          <a:r>
            <a:rPr lang="ru-RU" dirty="0" err="1" smtClean="0"/>
            <a:t>організацій</a:t>
          </a:r>
          <a:r>
            <a:rPr lang="ru-RU" dirty="0" smtClean="0"/>
            <a:t> </a:t>
          </a:r>
          <a:r>
            <a:rPr lang="ru-RU" dirty="0" err="1" smtClean="0"/>
            <a:t>підтримують</a:t>
          </a:r>
          <a:r>
            <a:rPr lang="ru-RU" dirty="0" smtClean="0"/>
            <a:t> </a:t>
          </a:r>
          <a:r>
            <a:rPr lang="ru-RU" dirty="0" err="1" smtClean="0"/>
            <a:t>контакти</a:t>
          </a:r>
          <a:r>
            <a:rPr lang="ru-RU" dirty="0" smtClean="0"/>
            <a:t> з </a:t>
          </a:r>
          <a:r>
            <a:rPr lang="ru-RU" dirty="0" err="1" smtClean="0"/>
            <a:t>місцевим</a:t>
          </a:r>
          <a:r>
            <a:rPr lang="ru-RU" dirty="0" smtClean="0"/>
            <a:t> </a:t>
          </a:r>
          <a:r>
            <a:rPr lang="ru-RU" dirty="0" err="1" smtClean="0"/>
            <a:t>самоврядуванням</a:t>
          </a:r>
          <a:r>
            <a:rPr lang="ru-RU" dirty="0" smtClean="0"/>
            <a:t>  </a:t>
          </a:r>
          <a:r>
            <a:rPr lang="ru-RU" dirty="0" err="1" smtClean="0"/>
            <a:t>міста</a:t>
          </a:r>
          <a:r>
            <a:rPr lang="ru-RU" dirty="0" smtClean="0"/>
            <a:t>/</a:t>
          </a:r>
          <a:r>
            <a:rPr lang="ru-RU" dirty="0" err="1" smtClean="0"/>
            <a:t>територіальної</a:t>
          </a:r>
          <a:r>
            <a:rPr lang="ru-RU" dirty="0" smtClean="0"/>
            <a:t> </a:t>
          </a:r>
          <a:r>
            <a:rPr lang="ru-RU" dirty="0" err="1" smtClean="0"/>
            <a:t>громади</a:t>
          </a:r>
          <a:r>
            <a:rPr lang="ru-RU" dirty="0" smtClean="0"/>
            <a:t>. Для 32% </a:t>
          </a:r>
          <a:r>
            <a:rPr lang="ru-RU" dirty="0" err="1" smtClean="0"/>
            <a:t>ці</a:t>
          </a:r>
          <a:r>
            <a:rPr lang="ru-RU" dirty="0" smtClean="0"/>
            <a:t> </a:t>
          </a:r>
          <a:r>
            <a:rPr lang="ru-RU" dirty="0" err="1" smtClean="0"/>
            <a:t>контакти</a:t>
          </a:r>
          <a:r>
            <a:rPr lang="ru-RU" dirty="0" smtClean="0"/>
            <a:t> </a:t>
          </a:r>
          <a:r>
            <a:rPr lang="ru-RU" dirty="0" err="1" smtClean="0"/>
            <a:t>часті</a:t>
          </a:r>
          <a:r>
            <a:rPr lang="ru-RU" dirty="0" smtClean="0"/>
            <a:t> та </a:t>
          </a:r>
          <a:r>
            <a:rPr lang="ru-RU" dirty="0" err="1" smtClean="0"/>
            <a:t>регулярні</a:t>
          </a:r>
          <a:r>
            <a:rPr lang="ru-RU" dirty="0" smtClean="0"/>
            <a:t>.</a:t>
          </a:r>
          <a:endParaRPr lang="en-US" dirty="0"/>
        </a:p>
      </dgm:t>
    </dgm:pt>
    <dgm:pt modelId="{854BF725-CA2A-4B91-A42D-64FAC2BC607D}" type="parTrans" cxnId="{29DDE1F3-8D31-430D-A277-0B1296D63172}">
      <dgm:prSet/>
      <dgm:spPr/>
      <dgm:t>
        <a:bodyPr/>
        <a:lstStyle/>
        <a:p>
          <a:endParaRPr lang="en-US"/>
        </a:p>
      </dgm:t>
    </dgm:pt>
    <dgm:pt modelId="{3E17FE8E-79E3-42E3-BBE6-CEE6C6A0D463}" type="sibTrans" cxnId="{29DDE1F3-8D31-430D-A277-0B1296D63172}">
      <dgm:prSet/>
      <dgm:spPr/>
      <dgm:t>
        <a:bodyPr/>
        <a:lstStyle/>
        <a:p>
          <a:endParaRPr lang="en-US"/>
        </a:p>
      </dgm:t>
    </dgm:pt>
    <dgm:pt modelId="{867BB105-627D-4D2C-8D83-8E87E384C43A}">
      <dgm:prSet/>
      <dgm:spPr/>
      <dgm:t>
        <a:bodyPr/>
        <a:lstStyle/>
        <a:p>
          <a:r>
            <a:rPr lang="uk-UA" dirty="0" smtClean="0"/>
            <a:t>Тісні відносини з місцевим самоврядуванням частіше підтримують такі організації:</a:t>
          </a:r>
          <a:r>
            <a:rPr lang="pl-PL" dirty="0" smtClean="0"/>
            <a:t>: </a:t>
          </a:r>
          <a:endParaRPr lang="en-US" dirty="0"/>
        </a:p>
      </dgm:t>
    </dgm:pt>
    <dgm:pt modelId="{4EB3D4DE-4680-42C0-AABA-5714515E8EBE}" type="parTrans" cxnId="{4CCF5757-837E-4DB9-93FA-7161BE746EC0}">
      <dgm:prSet/>
      <dgm:spPr/>
      <dgm:t>
        <a:bodyPr/>
        <a:lstStyle/>
        <a:p>
          <a:endParaRPr lang="en-US"/>
        </a:p>
      </dgm:t>
    </dgm:pt>
    <dgm:pt modelId="{D815F39A-4A5F-4FFD-8A61-1D202C42E447}" type="sibTrans" cxnId="{4CCF5757-837E-4DB9-93FA-7161BE746EC0}">
      <dgm:prSet/>
      <dgm:spPr/>
      <dgm:t>
        <a:bodyPr/>
        <a:lstStyle/>
        <a:p>
          <a:endParaRPr lang="en-US"/>
        </a:p>
      </dgm:t>
    </dgm:pt>
    <dgm:pt modelId="{68D75D53-370D-4B30-9E82-BBA97D3B545F}">
      <dgm:prSet/>
      <dgm:spPr/>
      <dgm:t>
        <a:bodyPr/>
        <a:lstStyle/>
        <a:p>
          <a:r>
            <a:rPr lang="uk-UA" dirty="0" smtClean="0"/>
            <a:t>із сіл і містечок до 50 тис мешканців,
 з напрямків  місцевого розвитку та спорту,
з досвідом роботи понад 15 років.  </a:t>
          </a:r>
          <a:endParaRPr lang="en-US" dirty="0"/>
        </a:p>
      </dgm:t>
    </dgm:pt>
    <dgm:pt modelId="{0FCC1CC7-751E-4430-9392-894F350DFC02}" type="parTrans" cxnId="{443B7ABD-C8E5-4DB6-B334-DAD69C3620FC}">
      <dgm:prSet/>
      <dgm:spPr/>
      <dgm:t>
        <a:bodyPr/>
        <a:lstStyle/>
        <a:p>
          <a:endParaRPr lang="en-US"/>
        </a:p>
      </dgm:t>
    </dgm:pt>
    <dgm:pt modelId="{6C0E80E2-C71B-4DAC-9BB4-29FF4969CB60}" type="sibTrans" cxnId="{443B7ABD-C8E5-4DB6-B334-DAD69C3620FC}">
      <dgm:prSet/>
      <dgm:spPr/>
      <dgm:t>
        <a:bodyPr/>
        <a:lstStyle/>
        <a:p>
          <a:endParaRPr lang="en-US"/>
        </a:p>
      </dgm:t>
    </dgm:pt>
    <dgm:pt modelId="{9A7D244B-4BC1-4E0E-A9A3-035161929B34}" type="pres">
      <dgm:prSet presAssocID="{A48DB2FE-CA04-401C-AE08-E5A5B01E6F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7AF709A-DC86-4B95-9E02-13CEBF742F3C}" type="pres">
      <dgm:prSet presAssocID="{CCE9CC6A-2AF4-4FB8-B2BD-D7BA63C9B00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D979B0A-454D-428D-9E2B-390F326FED3C}" type="pres">
      <dgm:prSet presAssocID="{3E17FE8E-79E3-42E3-BBE6-CEE6C6A0D463}" presName="spacer" presStyleCnt="0"/>
      <dgm:spPr/>
    </dgm:pt>
    <dgm:pt modelId="{FD9C2368-4EA5-4999-BF62-6EC852D11CEF}" type="pres">
      <dgm:prSet presAssocID="{867BB105-627D-4D2C-8D83-8E87E384C43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B40452-EFB5-4AB3-9812-7327CC95B64E}" type="pres">
      <dgm:prSet presAssocID="{867BB105-627D-4D2C-8D83-8E87E384C43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43B0606-2A30-442C-A861-C18F75FF8692}" type="presOf" srcId="{CCE9CC6A-2AF4-4FB8-B2BD-D7BA63C9B00E}" destId="{B7AF709A-DC86-4B95-9E02-13CEBF742F3C}" srcOrd="0" destOrd="0" presId="urn:microsoft.com/office/officeart/2005/8/layout/vList2"/>
    <dgm:cxn modelId="{443B7ABD-C8E5-4DB6-B334-DAD69C3620FC}" srcId="{867BB105-627D-4D2C-8D83-8E87E384C43A}" destId="{68D75D53-370D-4B30-9E82-BBA97D3B545F}" srcOrd="0" destOrd="0" parTransId="{0FCC1CC7-751E-4430-9392-894F350DFC02}" sibTransId="{6C0E80E2-C71B-4DAC-9BB4-29FF4969CB60}"/>
    <dgm:cxn modelId="{2B21A633-D1E5-416C-BB78-E715A2555698}" type="presOf" srcId="{867BB105-627D-4D2C-8D83-8E87E384C43A}" destId="{FD9C2368-4EA5-4999-BF62-6EC852D11CEF}" srcOrd="0" destOrd="0" presId="urn:microsoft.com/office/officeart/2005/8/layout/vList2"/>
    <dgm:cxn modelId="{29DDE1F3-8D31-430D-A277-0B1296D63172}" srcId="{A48DB2FE-CA04-401C-AE08-E5A5B01E6F15}" destId="{CCE9CC6A-2AF4-4FB8-B2BD-D7BA63C9B00E}" srcOrd="0" destOrd="0" parTransId="{854BF725-CA2A-4B91-A42D-64FAC2BC607D}" sibTransId="{3E17FE8E-79E3-42E3-BBE6-CEE6C6A0D463}"/>
    <dgm:cxn modelId="{4CCF5757-837E-4DB9-93FA-7161BE746EC0}" srcId="{A48DB2FE-CA04-401C-AE08-E5A5B01E6F15}" destId="{867BB105-627D-4D2C-8D83-8E87E384C43A}" srcOrd="1" destOrd="0" parTransId="{4EB3D4DE-4680-42C0-AABA-5714515E8EBE}" sibTransId="{D815F39A-4A5F-4FFD-8A61-1D202C42E447}"/>
    <dgm:cxn modelId="{5FE21492-4D13-4D0A-B2CA-FF022451C6CA}" type="presOf" srcId="{A48DB2FE-CA04-401C-AE08-E5A5B01E6F15}" destId="{9A7D244B-4BC1-4E0E-A9A3-035161929B34}" srcOrd="0" destOrd="0" presId="urn:microsoft.com/office/officeart/2005/8/layout/vList2"/>
    <dgm:cxn modelId="{8AF13C45-603F-4FE7-8887-97BF46EE3D8A}" type="presOf" srcId="{68D75D53-370D-4B30-9E82-BBA97D3B545F}" destId="{1CB40452-EFB5-4AB3-9812-7327CC95B64E}" srcOrd="0" destOrd="0" presId="urn:microsoft.com/office/officeart/2005/8/layout/vList2"/>
    <dgm:cxn modelId="{07AF8A12-CF50-4AAC-8889-D834C6611D9B}" type="presParOf" srcId="{9A7D244B-4BC1-4E0E-A9A3-035161929B34}" destId="{B7AF709A-DC86-4B95-9E02-13CEBF742F3C}" srcOrd="0" destOrd="0" presId="urn:microsoft.com/office/officeart/2005/8/layout/vList2"/>
    <dgm:cxn modelId="{73245540-6021-4B59-9F13-5F24846D98DA}" type="presParOf" srcId="{9A7D244B-4BC1-4E0E-A9A3-035161929B34}" destId="{5D979B0A-454D-428D-9E2B-390F326FED3C}" srcOrd="1" destOrd="0" presId="urn:microsoft.com/office/officeart/2005/8/layout/vList2"/>
    <dgm:cxn modelId="{446CDF0E-95B7-4267-830E-552322F7FA87}" type="presParOf" srcId="{9A7D244B-4BC1-4E0E-A9A3-035161929B34}" destId="{FD9C2368-4EA5-4999-BF62-6EC852D11CEF}" srcOrd="2" destOrd="0" presId="urn:microsoft.com/office/officeart/2005/8/layout/vList2"/>
    <dgm:cxn modelId="{D955531C-7A8A-4259-A8D0-0AC827B63D0D}" type="presParOf" srcId="{9A7D244B-4BC1-4E0E-A9A3-035161929B34}" destId="{1CB40452-EFB5-4AB3-9812-7327CC95B64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D27AC0-B71D-45EE-9956-7A753CC39083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CDA8513-0BB9-4213-9D3B-FE4232DCA2EB}">
      <dgm:prSet/>
      <dgm:spPr/>
      <dgm:t>
        <a:bodyPr/>
        <a:lstStyle/>
        <a:p>
          <a:pPr>
            <a:defRPr b="1"/>
          </a:pPr>
          <a:r>
            <a:rPr lang="uk-UA" dirty="0" smtClean="0"/>
            <a:t> Команда фахівців :</a:t>
          </a:r>
          <a:endParaRPr lang="en-US" dirty="0"/>
        </a:p>
      </dgm:t>
    </dgm:pt>
    <dgm:pt modelId="{B5772C86-33B4-40D3-9050-9A9378E79766}" type="parTrans" cxnId="{C67FB788-1348-4965-8D3E-763DA9579104}">
      <dgm:prSet/>
      <dgm:spPr/>
      <dgm:t>
        <a:bodyPr/>
        <a:lstStyle/>
        <a:p>
          <a:endParaRPr lang="en-US"/>
        </a:p>
      </dgm:t>
    </dgm:pt>
    <dgm:pt modelId="{20029319-1666-4079-9039-2FFF6C1077AD}" type="sibTrans" cxnId="{C67FB788-1348-4965-8D3E-763DA9579104}">
      <dgm:prSet/>
      <dgm:spPr/>
      <dgm:t>
        <a:bodyPr/>
        <a:lstStyle/>
        <a:p>
          <a:endParaRPr lang="en-US"/>
        </a:p>
      </dgm:t>
    </dgm:pt>
    <dgm:pt modelId="{023214FA-838A-4A4D-BB0D-E575EBB4A809}">
      <dgm:prSet/>
      <dgm:spPr/>
      <dgm:t>
        <a:bodyPr/>
        <a:lstStyle/>
        <a:p>
          <a:endParaRPr lang="en-US" sz="1700" dirty="0"/>
        </a:p>
      </dgm:t>
    </dgm:pt>
    <dgm:pt modelId="{6916E171-A392-438B-BDE1-A12C7DA77766}" type="parTrans" cxnId="{8F21B24C-C051-4078-A5B8-F7DBF86B65BC}">
      <dgm:prSet/>
      <dgm:spPr/>
      <dgm:t>
        <a:bodyPr/>
        <a:lstStyle/>
        <a:p>
          <a:endParaRPr lang="en-US"/>
        </a:p>
      </dgm:t>
    </dgm:pt>
    <dgm:pt modelId="{04C4E383-0B15-4053-AC66-A3B1A0ACBA97}" type="sibTrans" cxnId="{8F21B24C-C051-4078-A5B8-F7DBF86B65BC}">
      <dgm:prSet/>
      <dgm:spPr/>
      <dgm:t>
        <a:bodyPr/>
        <a:lstStyle/>
        <a:p>
          <a:endParaRPr lang="en-US"/>
        </a:p>
      </dgm:t>
    </dgm:pt>
    <dgm:pt modelId="{5A863125-63C7-4A59-A9D5-347D6A3A088F}">
      <dgm:prSet custT="1"/>
      <dgm:spPr/>
      <dgm:t>
        <a:bodyPr/>
        <a:lstStyle/>
        <a:p>
          <a:r>
            <a:rPr lang="ru-RU" sz="2400" dirty="0" err="1" smtClean="0"/>
            <a:t>Співробітники</a:t>
          </a:r>
          <a:r>
            <a:rPr lang="ru-RU" sz="2400" dirty="0" smtClean="0"/>
            <a:t> </a:t>
          </a:r>
          <a:r>
            <a:rPr lang="ru-RU" sz="2400" dirty="0" err="1" smtClean="0"/>
            <a:t>органів</a:t>
          </a:r>
          <a:r>
            <a:rPr lang="ru-RU" sz="2400" dirty="0" smtClean="0"/>
            <a:t> </a:t>
          </a:r>
          <a:r>
            <a:rPr lang="ru-RU" sz="2400" dirty="0" err="1" smtClean="0"/>
            <a:t>місцевого</a:t>
          </a:r>
          <a:r>
            <a:rPr lang="ru-RU" sz="2400" dirty="0" smtClean="0"/>
            <a:t> самоврядування
</a:t>
          </a:r>
          <a:r>
            <a:rPr lang="ru-RU" sz="2400" dirty="0" err="1" smtClean="0"/>
            <a:t>Наукові</a:t>
          </a:r>
          <a:r>
            <a:rPr lang="ru-RU" sz="2400" dirty="0" smtClean="0"/>
            <a:t> </a:t>
          </a:r>
          <a:r>
            <a:rPr lang="ru-RU" sz="2400" dirty="0" err="1" smtClean="0"/>
            <a:t>працівники</a:t>
          </a:r>
          <a:r>
            <a:rPr lang="ru-RU" sz="2400" dirty="0" smtClean="0"/>
            <a:t>
</a:t>
          </a:r>
          <a:r>
            <a:rPr lang="ru-RU" sz="2400" b="1" dirty="0" err="1" smtClean="0"/>
            <a:t>Представники</a:t>
          </a:r>
          <a:r>
            <a:rPr lang="ru-RU" sz="2400" b="1" dirty="0" smtClean="0"/>
            <a:t> НУО</a:t>
          </a:r>
          <a:r>
            <a:rPr lang="ru-RU" sz="2400" dirty="0" smtClean="0"/>
            <a:t>
</a:t>
          </a:r>
          <a:r>
            <a:rPr lang="ru-RU" sz="2400" dirty="0" err="1" smtClean="0"/>
            <a:t>Представники</a:t>
          </a:r>
          <a:r>
            <a:rPr lang="ru-RU" sz="2400" dirty="0" smtClean="0"/>
            <a:t> </a:t>
          </a:r>
          <a:r>
            <a:rPr lang="ru-RU" sz="2400" dirty="0" err="1" smtClean="0"/>
            <a:t>освітніх</a:t>
          </a:r>
          <a:r>
            <a:rPr lang="ru-RU" sz="2400" dirty="0" smtClean="0"/>
            <a:t> -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endParaRPr lang="en-US" sz="2400" dirty="0"/>
        </a:p>
      </dgm:t>
    </dgm:pt>
    <dgm:pt modelId="{5E50ECCA-6C3B-4748-8920-906226E831E6}" type="parTrans" cxnId="{2EBAE8CA-25F7-4B54-8067-84C3AF8A8F98}">
      <dgm:prSet/>
      <dgm:spPr/>
      <dgm:t>
        <a:bodyPr/>
        <a:lstStyle/>
        <a:p>
          <a:endParaRPr lang="en-US"/>
        </a:p>
      </dgm:t>
    </dgm:pt>
    <dgm:pt modelId="{832DCAE3-0963-47C7-922D-949704B2E3E0}" type="sibTrans" cxnId="{2EBAE8CA-25F7-4B54-8067-84C3AF8A8F98}">
      <dgm:prSet/>
      <dgm:spPr/>
      <dgm:t>
        <a:bodyPr/>
        <a:lstStyle/>
        <a:p>
          <a:endParaRPr lang="en-US"/>
        </a:p>
      </dgm:t>
    </dgm:pt>
    <dgm:pt modelId="{89FA9FD7-4E4C-4B8D-A587-6AE238F1B87F}">
      <dgm:prSet/>
      <dgm:spPr/>
      <dgm:t>
        <a:bodyPr/>
        <a:lstStyle/>
        <a:p>
          <a:pPr>
            <a:defRPr b="1"/>
          </a:pPr>
          <a:r>
            <a:rPr lang="uk-UA" dirty="0" smtClean="0"/>
            <a:t> Широке коло фахівців </a:t>
          </a:r>
          <a:endParaRPr lang="en-US" dirty="0"/>
        </a:p>
      </dgm:t>
    </dgm:pt>
    <dgm:pt modelId="{1F232975-F765-4811-84CF-CA3B5B44773A}" type="parTrans" cxnId="{B4452084-D4DE-4346-A77F-554166C4CF55}">
      <dgm:prSet/>
      <dgm:spPr/>
      <dgm:t>
        <a:bodyPr/>
        <a:lstStyle/>
        <a:p>
          <a:endParaRPr lang="en-US"/>
        </a:p>
      </dgm:t>
    </dgm:pt>
    <dgm:pt modelId="{750C3A1F-0149-46C9-9EA0-9DCF2E32E41A}" type="sibTrans" cxnId="{B4452084-D4DE-4346-A77F-554166C4CF55}">
      <dgm:prSet/>
      <dgm:spPr/>
      <dgm:t>
        <a:bodyPr/>
        <a:lstStyle/>
        <a:p>
          <a:endParaRPr lang="en-US"/>
        </a:p>
      </dgm:t>
    </dgm:pt>
    <dgm:pt modelId="{A4218387-7F93-4677-873F-65AF1114C0E0}" type="pres">
      <dgm:prSet presAssocID="{ADD27AC0-B71D-45EE-9956-7A753CC3908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EEEF29A-93E2-4F42-93BE-4CF58E7BACDA}" type="pres">
      <dgm:prSet presAssocID="{ACDA8513-0BB9-4213-9D3B-FE4232DCA2EB}" presName="compNode" presStyleCnt="0"/>
      <dgm:spPr/>
    </dgm:pt>
    <dgm:pt modelId="{815D6F47-7F07-4873-B0E7-70EAB0D6C200}" type="pres">
      <dgm:prSet presAssocID="{ACDA8513-0BB9-4213-9D3B-FE4232DCA2E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t>
        <a:bodyPr/>
        <a:lstStyle/>
        <a:p>
          <a:endParaRPr lang="uk-UA"/>
        </a:p>
      </dgm:t>
      <dgm:extLst>
        <a:ext uri="{E40237B7-FDA0-4F09-8148-C483321AD2D9}">
          <dgm14:cNvPr xmlns:dgm14="http://schemas.microsoft.com/office/drawing/2010/diagram" id="0" name="" descr="Użytkownicy"/>
        </a:ext>
      </dgm:extLst>
    </dgm:pt>
    <dgm:pt modelId="{73013748-654F-43AF-B2B6-917CCB688FD1}" type="pres">
      <dgm:prSet presAssocID="{ACDA8513-0BB9-4213-9D3B-FE4232DCA2EB}" presName="iconSpace" presStyleCnt="0"/>
      <dgm:spPr/>
    </dgm:pt>
    <dgm:pt modelId="{47527A68-82C6-47E0-A5F9-65F4FA4BEF5E}" type="pres">
      <dgm:prSet presAssocID="{ACDA8513-0BB9-4213-9D3B-FE4232DCA2EB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2993D00B-DEFC-46BC-B758-26230FDD0373}" type="pres">
      <dgm:prSet presAssocID="{ACDA8513-0BB9-4213-9D3B-FE4232DCA2EB}" presName="txSpace" presStyleCnt="0"/>
      <dgm:spPr/>
    </dgm:pt>
    <dgm:pt modelId="{3C7CD3CF-DB45-4A6D-ACFA-180C09B8269C}" type="pres">
      <dgm:prSet presAssocID="{ACDA8513-0BB9-4213-9D3B-FE4232DCA2EB}" presName="desTx" presStyleLbl="revTx" presStyleIdx="1" presStyleCnt="4">
        <dgm:presLayoutVars/>
      </dgm:prSet>
      <dgm:spPr/>
      <dgm:t>
        <a:bodyPr/>
        <a:lstStyle/>
        <a:p>
          <a:endParaRPr lang="uk-UA"/>
        </a:p>
      </dgm:t>
    </dgm:pt>
    <dgm:pt modelId="{0FA45CEB-51FA-4D75-8ABD-54BEA4150233}" type="pres">
      <dgm:prSet presAssocID="{20029319-1666-4079-9039-2FFF6C1077AD}" presName="sibTrans" presStyleCnt="0"/>
      <dgm:spPr/>
    </dgm:pt>
    <dgm:pt modelId="{F895493C-25B3-4643-9C53-5AFE18E95CBF}" type="pres">
      <dgm:prSet presAssocID="{89FA9FD7-4E4C-4B8D-A587-6AE238F1B87F}" presName="compNode" presStyleCnt="0"/>
      <dgm:spPr/>
    </dgm:pt>
    <dgm:pt modelId="{6E3B7810-D9CB-4B77-B5D1-3BA117A37E55}" type="pres">
      <dgm:prSet presAssocID="{89FA9FD7-4E4C-4B8D-A587-6AE238F1B87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uk-UA"/>
        </a:p>
      </dgm:t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14D120C6-4604-4A3D-885A-BAD729F40CBA}" type="pres">
      <dgm:prSet presAssocID="{89FA9FD7-4E4C-4B8D-A587-6AE238F1B87F}" presName="iconSpace" presStyleCnt="0"/>
      <dgm:spPr/>
    </dgm:pt>
    <dgm:pt modelId="{DC1726F7-FF09-4109-B46E-32304371A4CD}" type="pres">
      <dgm:prSet presAssocID="{89FA9FD7-4E4C-4B8D-A587-6AE238F1B87F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  <dgm:pt modelId="{03CCE424-9965-4996-BDAA-AB4307FACA61}" type="pres">
      <dgm:prSet presAssocID="{89FA9FD7-4E4C-4B8D-A587-6AE238F1B87F}" presName="txSpace" presStyleCnt="0"/>
      <dgm:spPr/>
    </dgm:pt>
    <dgm:pt modelId="{AB9076B3-3F25-4702-BC5C-A1757076D876}" type="pres">
      <dgm:prSet presAssocID="{89FA9FD7-4E4C-4B8D-A587-6AE238F1B87F}" presName="desTx" presStyleLbl="revTx" presStyleIdx="3" presStyleCnt="4">
        <dgm:presLayoutVars/>
      </dgm:prSet>
      <dgm:spPr/>
    </dgm:pt>
  </dgm:ptLst>
  <dgm:cxnLst>
    <dgm:cxn modelId="{FE24A41D-AA0D-4E62-8C2D-2CC212A26252}" type="presOf" srcId="{023214FA-838A-4A4D-BB0D-E575EBB4A809}" destId="{3C7CD3CF-DB45-4A6D-ACFA-180C09B8269C}" srcOrd="0" destOrd="0" presId="urn:microsoft.com/office/officeart/2018/2/layout/IconLabelDescriptionList"/>
    <dgm:cxn modelId="{3685DC63-FDEA-4011-939A-C5A4E2B61F3A}" type="presOf" srcId="{ACDA8513-0BB9-4213-9D3B-FE4232DCA2EB}" destId="{47527A68-82C6-47E0-A5F9-65F4FA4BEF5E}" srcOrd="0" destOrd="0" presId="urn:microsoft.com/office/officeart/2018/2/layout/IconLabelDescriptionList"/>
    <dgm:cxn modelId="{1390238A-4B95-4B60-8404-27998F012F98}" type="presOf" srcId="{89FA9FD7-4E4C-4B8D-A587-6AE238F1B87F}" destId="{DC1726F7-FF09-4109-B46E-32304371A4CD}" srcOrd="0" destOrd="0" presId="urn:microsoft.com/office/officeart/2018/2/layout/IconLabelDescriptionList"/>
    <dgm:cxn modelId="{B4452084-D4DE-4346-A77F-554166C4CF55}" srcId="{ADD27AC0-B71D-45EE-9956-7A753CC39083}" destId="{89FA9FD7-4E4C-4B8D-A587-6AE238F1B87F}" srcOrd="1" destOrd="0" parTransId="{1F232975-F765-4811-84CF-CA3B5B44773A}" sibTransId="{750C3A1F-0149-46C9-9EA0-9DCF2E32E41A}"/>
    <dgm:cxn modelId="{C67FB788-1348-4965-8D3E-763DA9579104}" srcId="{ADD27AC0-B71D-45EE-9956-7A753CC39083}" destId="{ACDA8513-0BB9-4213-9D3B-FE4232DCA2EB}" srcOrd="0" destOrd="0" parTransId="{B5772C86-33B4-40D3-9050-9A9378E79766}" sibTransId="{20029319-1666-4079-9039-2FFF6C1077AD}"/>
    <dgm:cxn modelId="{2EBAE8CA-25F7-4B54-8067-84C3AF8A8F98}" srcId="{ACDA8513-0BB9-4213-9D3B-FE4232DCA2EB}" destId="{5A863125-63C7-4A59-A9D5-347D6A3A088F}" srcOrd="1" destOrd="0" parTransId="{5E50ECCA-6C3B-4748-8920-906226E831E6}" sibTransId="{832DCAE3-0963-47C7-922D-949704B2E3E0}"/>
    <dgm:cxn modelId="{D1128E42-0CAB-49CF-B9C9-127149F53607}" type="presOf" srcId="{5A863125-63C7-4A59-A9D5-347D6A3A088F}" destId="{3C7CD3CF-DB45-4A6D-ACFA-180C09B8269C}" srcOrd="0" destOrd="1" presId="urn:microsoft.com/office/officeart/2018/2/layout/IconLabelDescriptionList"/>
    <dgm:cxn modelId="{8BC69EED-303F-4C4A-AB5C-1D87F9F7688C}" type="presOf" srcId="{ADD27AC0-B71D-45EE-9956-7A753CC39083}" destId="{A4218387-7F93-4677-873F-65AF1114C0E0}" srcOrd="0" destOrd="0" presId="urn:microsoft.com/office/officeart/2018/2/layout/IconLabelDescriptionList"/>
    <dgm:cxn modelId="{8F21B24C-C051-4078-A5B8-F7DBF86B65BC}" srcId="{ACDA8513-0BB9-4213-9D3B-FE4232DCA2EB}" destId="{023214FA-838A-4A4D-BB0D-E575EBB4A809}" srcOrd="0" destOrd="0" parTransId="{6916E171-A392-438B-BDE1-A12C7DA77766}" sibTransId="{04C4E383-0B15-4053-AC66-A3B1A0ACBA97}"/>
    <dgm:cxn modelId="{911302ED-CA22-493E-A05A-F011B01FC514}" type="presParOf" srcId="{A4218387-7F93-4677-873F-65AF1114C0E0}" destId="{CEEEF29A-93E2-4F42-93BE-4CF58E7BACDA}" srcOrd="0" destOrd="0" presId="urn:microsoft.com/office/officeart/2018/2/layout/IconLabelDescriptionList"/>
    <dgm:cxn modelId="{2FD02CF5-F68C-43C4-AFC8-69D9F4ED8D09}" type="presParOf" srcId="{CEEEF29A-93E2-4F42-93BE-4CF58E7BACDA}" destId="{815D6F47-7F07-4873-B0E7-70EAB0D6C200}" srcOrd="0" destOrd="0" presId="urn:microsoft.com/office/officeart/2018/2/layout/IconLabelDescriptionList"/>
    <dgm:cxn modelId="{2F4358D8-C082-4ABE-983F-E05D9D1A43C3}" type="presParOf" srcId="{CEEEF29A-93E2-4F42-93BE-4CF58E7BACDA}" destId="{73013748-654F-43AF-B2B6-917CCB688FD1}" srcOrd="1" destOrd="0" presId="urn:microsoft.com/office/officeart/2018/2/layout/IconLabelDescriptionList"/>
    <dgm:cxn modelId="{55D625D1-78DC-411F-84B3-E3A65E805E59}" type="presParOf" srcId="{CEEEF29A-93E2-4F42-93BE-4CF58E7BACDA}" destId="{47527A68-82C6-47E0-A5F9-65F4FA4BEF5E}" srcOrd="2" destOrd="0" presId="urn:microsoft.com/office/officeart/2018/2/layout/IconLabelDescriptionList"/>
    <dgm:cxn modelId="{018E3A02-532D-46B6-9090-C03A0B49E406}" type="presParOf" srcId="{CEEEF29A-93E2-4F42-93BE-4CF58E7BACDA}" destId="{2993D00B-DEFC-46BC-B758-26230FDD0373}" srcOrd="3" destOrd="0" presId="urn:microsoft.com/office/officeart/2018/2/layout/IconLabelDescriptionList"/>
    <dgm:cxn modelId="{A0699E6A-959D-4DA9-A216-41A45822F82D}" type="presParOf" srcId="{CEEEF29A-93E2-4F42-93BE-4CF58E7BACDA}" destId="{3C7CD3CF-DB45-4A6D-ACFA-180C09B8269C}" srcOrd="4" destOrd="0" presId="urn:microsoft.com/office/officeart/2018/2/layout/IconLabelDescriptionList"/>
    <dgm:cxn modelId="{8EA7EF29-1F45-4620-A0FC-826493AD5D8E}" type="presParOf" srcId="{A4218387-7F93-4677-873F-65AF1114C0E0}" destId="{0FA45CEB-51FA-4D75-8ABD-54BEA4150233}" srcOrd="1" destOrd="0" presId="urn:microsoft.com/office/officeart/2018/2/layout/IconLabelDescriptionList"/>
    <dgm:cxn modelId="{301FD360-0345-4419-8725-B64A18A665F0}" type="presParOf" srcId="{A4218387-7F93-4677-873F-65AF1114C0E0}" destId="{F895493C-25B3-4643-9C53-5AFE18E95CBF}" srcOrd="2" destOrd="0" presId="urn:microsoft.com/office/officeart/2018/2/layout/IconLabelDescriptionList"/>
    <dgm:cxn modelId="{9FACEB66-6A36-43D2-9C89-BCFDBD042E7D}" type="presParOf" srcId="{F895493C-25B3-4643-9C53-5AFE18E95CBF}" destId="{6E3B7810-D9CB-4B77-B5D1-3BA117A37E55}" srcOrd="0" destOrd="0" presId="urn:microsoft.com/office/officeart/2018/2/layout/IconLabelDescriptionList"/>
    <dgm:cxn modelId="{197D2F82-0911-4527-AB63-583484F67727}" type="presParOf" srcId="{F895493C-25B3-4643-9C53-5AFE18E95CBF}" destId="{14D120C6-4604-4A3D-885A-BAD729F40CBA}" srcOrd="1" destOrd="0" presId="urn:microsoft.com/office/officeart/2018/2/layout/IconLabelDescriptionList"/>
    <dgm:cxn modelId="{4A1AEAA8-AB8E-4156-BDD2-14B34B13A842}" type="presParOf" srcId="{F895493C-25B3-4643-9C53-5AFE18E95CBF}" destId="{DC1726F7-FF09-4109-B46E-32304371A4CD}" srcOrd="2" destOrd="0" presId="urn:microsoft.com/office/officeart/2018/2/layout/IconLabelDescriptionList"/>
    <dgm:cxn modelId="{129EB34D-7113-4CBD-AAC8-A3F9D7656B62}" type="presParOf" srcId="{F895493C-25B3-4643-9C53-5AFE18E95CBF}" destId="{03CCE424-9965-4996-BDAA-AB4307FACA61}" srcOrd="3" destOrd="0" presId="urn:microsoft.com/office/officeart/2018/2/layout/IconLabelDescriptionList"/>
    <dgm:cxn modelId="{D8F8DE0A-CC12-40C5-AF13-E5104DD290F1}" type="presParOf" srcId="{F895493C-25B3-4643-9C53-5AFE18E95CBF}" destId="{AB9076B3-3F25-4702-BC5C-A1757076D87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285D7E-5FED-4008-80BB-44A7162F5A9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73766B5-CBB9-4D3B-87C5-C2A2E3A11E97}">
      <dgm:prSet custT="1"/>
      <dgm:spPr/>
      <dgm:t>
        <a:bodyPr/>
        <a:lstStyle/>
        <a:p>
          <a:pPr>
            <a:defRPr cap="all"/>
          </a:pPr>
          <a:r>
            <a:rPr lang="uk-UA" sz="1600" dirty="0" smtClean="0"/>
            <a:t>Натхнення для місцевого самоврядування </a:t>
          </a:r>
          <a:endParaRPr lang="en-US" sz="1600" dirty="0"/>
        </a:p>
      </dgm:t>
    </dgm:pt>
    <dgm:pt modelId="{1591D5B7-7A7B-421C-ABFC-877CEEEF07DA}" type="parTrans" cxnId="{CEC01D2C-A180-4771-8E88-F7FA1C538FED}">
      <dgm:prSet/>
      <dgm:spPr/>
      <dgm:t>
        <a:bodyPr/>
        <a:lstStyle/>
        <a:p>
          <a:endParaRPr lang="en-US"/>
        </a:p>
      </dgm:t>
    </dgm:pt>
    <dgm:pt modelId="{91CBFC31-2BF0-4616-BBF6-E16CD4376BDF}" type="sibTrans" cxnId="{CEC01D2C-A180-4771-8E88-F7FA1C538FED}">
      <dgm:prSet/>
      <dgm:spPr/>
      <dgm:t>
        <a:bodyPr/>
        <a:lstStyle/>
        <a:p>
          <a:endParaRPr lang="en-US"/>
        </a:p>
      </dgm:t>
    </dgm:pt>
    <dgm:pt modelId="{1D61BCD4-FB71-42C4-ABEF-6AE57AD07E50}">
      <dgm:prSet custT="1"/>
      <dgm:spPr/>
      <dgm:t>
        <a:bodyPr/>
        <a:lstStyle/>
        <a:p>
          <a:pPr>
            <a:defRPr cap="all"/>
          </a:pPr>
          <a:r>
            <a:rPr lang="uk-UA" sz="1600" dirty="0" smtClean="0"/>
            <a:t> нові підходи </a:t>
          </a:r>
          <a:endParaRPr lang="en-US" sz="1600" dirty="0"/>
        </a:p>
      </dgm:t>
    </dgm:pt>
    <dgm:pt modelId="{FC34C73C-455A-42A8-A5F0-5885CBD18B15}" type="parTrans" cxnId="{A4E08F01-5A21-496D-AEA2-412113692987}">
      <dgm:prSet/>
      <dgm:spPr/>
      <dgm:t>
        <a:bodyPr/>
        <a:lstStyle/>
        <a:p>
          <a:endParaRPr lang="en-US"/>
        </a:p>
      </dgm:t>
    </dgm:pt>
    <dgm:pt modelId="{51DFB425-4FB1-4056-BB0B-F3ED78B4D45F}" type="sibTrans" cxnId="{A4E08F01-5A21-496D-AEA2-412113692987}">
      <dgm:prSet/>
      <dgm:spPr/>
      <dgm:t>
        <a:bodyPr/>
        <a:lstStyle/>
        <a:p>
          <a:endParaRPr lang="en-US"/>
        </a:p>
      </dgm:t>
    </dgm:pt>
    <dgm:pt modelId="{F5EFC55B-CEA7-452B-A2D6-04DF590575AB}">
      <dgm:prSet custT="1"/>
      <dgm:spPr/>
      <dgm:t>
        <a:bodyPr/>
        <a:lstStyle/>
        <a:p>
          <a:r>
            <a:rPr lang="uk-UA" sz="1600" cap="all" baseline="0" dirty="0" smtClean="0"/>
            <a:t>Погляд на проблему з іншої сторони </a:t>
          </a:r>
          <a:endParaRPr lang="en-US" sz="1600" cap="all" baseline="0" dirty="0"/>
        </a:p>
      </dgm:t>
    </dgm:pt>
    <dgm:pt modelId="{8754287D-DE10-4413-A07B-D6DDE99C0F8E}" type="parTrans" cxnId="{F7489DBB-18BF-41BF-A486-6FE250264D6A}">
      <dgm:prSet/>
      <dgm:spPr/>
      <dgm:t>
        <a:bodyPr/>
        <a:lstStyle/>
        <a:p>
          <a:endParaRPr lang="en-US"/>
        </a:p>
      </dgm:t>
    </dgm:pt>
    <dgm:pt modelId="{D3548F63-F332-49CE-9D85-2F9576B12147}" type="sibTrans" cxnId="{F7489DBB-18BF-41BF-A486-6FE250264D6A}">
      <dgm:prSet/>
      <dgm:spPr/>
      <dgm:t>
        <a:bodyPr/>
        <a:lstStyle/>
        <a:p>
          <a:endParaRPr lang="en-US"/>
        </a:p>
      </dgm:t>
    </dgm:pt>
    <dgm:pt modelId="{04130FF3-9F24-447D-A098-A33FB7B962C6}">
      <dgm:prSet custT="1"/>
      <dgm:spPr/>
      <dgm:t>
        <a:bodyPr/>
        <a:lstStyle/>
        <a:p>
          <a:pPr>
            <a:defRPr cap="all"/>
          </a:pPr>
          <a:r>
            <a:rPr lang="uk-UA" sz="1600" dirty="0" smtClean="0"/>
            <a:t>Представництво місцевої громади</a:t>
          </a:r>
          <a:endParaRPr lang="en-US" sz="1600" dirty="0"/>
        </a:p>
      </dgm:t>
    </dgm:pt>
    <dgm:pt modelId="{7BA44FDA-7368-49CD-BE0F-78F934679363}" type="parTrans" cxnId="{B3A5DCAB-243C-4AFD-861D-B341BBA2C91A}">
      <dgm:prSet/>
      <dgm:spPr/>
      <dgm:t>
        <a:bodyPr/>
        <a:lstStyle/>
        <a:p>
          <a:endParaRPr lang="en-US"/>
        </a:p>
      </dgm:t>
    </dgm:pt>
    <dgm:pt modelId="{51472257-472C-446A-B241-FDDA04C83DBA}" type="sibTrans" cxnId="{B3A5DCAB-243C-4AFD-861D-B341BBA2C91A}">
      <dgm:prSet/>
      <dgm:spPr/>
      <dgm:t>
        <a:bodyPr/>
        <a:lstStyle/>
        <a:p>
          <a:endParaRPr lang="en-US"/>
        </a:p>
      </dgm:t>
    </dgm:pt>
    <dgm:pt modelId="{C5D6FF45-4F3F-4856-885A-9F5C9AE20F49}">
      <dgm:prSet custT="1"/>
      <dgm:spPr/>
      <dgm:t>
        <a:bodyPr/>
        <a:lstStyle/>
        <a:p>
          <a:pPr>
            <a:defRPr cap="all"/>
          </a:pPr>
          <a:r>
            <a:rPr lang="uk-UA" sz="1100" dirty="0" smtClean="0"/>
            <a:t> </a:t>
          </a:r>
        </a:p>
        <a:p>
          <a:pPr>
            <a:defRPr cap="all"/>
          </a:pPr>
          <a:r>
            <a:rPr lang="uk-UA" sz="1600" dirty="0" smtClean="0"/>
            <a:t>Надання епідеміологічних даних</a:t>
          </a:r>
          <a:endParaRPr lang="en-US" sz="1600" dirty="0"/>
        </a:p>
      </dgm:t>
    </dgm:pt>
    <dgm:pt modelId="{6B0843D7-5E54-44A8-87C6-A1B104961B06}" type="parTrans" cxnId="{CD032523-F269-4B78-B413-1A271A1449E0}">
      <dgm:prSet/>
      <dgm:spPr/>
      <dgm:t>
        <a:bodyPr/>
        <a:lstStyle/>
        <a:p>
          <a:endParaRPr lang="en-US"/>
        </a:p>
      </dgm:t>
    </dgm:pt>
    <dgm:pt modelId="{EB99A829-51C0-439E-8B60-C3EBFFFFF97C}" type="sibTrans" cxnId="{CD032523-F269-4B78-B413-1A271A1449E0}">
      <dgm:prSet/>
      <dgm:spPr/>
      <dgm:t>
        <a:bodyPr/>
        <a:lstStyle/>
        <a:p>
          <a:endParaRPr lang="en-US"/>
        </a:p>
      </dgm:t>
    </dgm:pt>
    <dgm:pt modelId="{96C83696-FA3D-44F0-810D-B797AE95E7FE}" type="pres">
      <dgm:prSet presAssocID="{A0285D7E-5FED-4008-80BB-44A7162F5A95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94A844A-7769-452C-B078-9559C1B0DE1E}" type="pres">
      <dgm:prSet presAssocID="{073766B5-CBB9-4D3B-87C5-C2A2E3A11E97}" presName="compNode" presStyleCnt="0"/>
      <dgm:spPr/>
    </dgm:pt>
    <dgm:pt modelId="{4D65B6C7-4ED6-423A-B6A9-9F7F4BAF8ABE}" type="pres">
      <dgm:prSet presAssocID="{073766B5-CBB9-4D3B-87C5-C2A2E3A11E97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99387AF2-911F-4BA5-976A-D136C646BDF2}" type="pres">
      <dgm:prSet presAssocID="{073766B5-CBB9-4D3B-87C5-C2A2E3A11E9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uk-UA"/>
        </a:p>
      </dgm:t>
      <dgm:extLst>
        <a:ext uri="{E40237B7-FDA0-4F09-8148-C483321AD2D9}">
          <dgm14:cNvPr xmlns:dgm14="http://schemas.microsoft.com/office/drawing/2010/diagram" id="0" name="" descr="Żarówka"/>
        </a:ext>
      </dgm:extLst>
    </dgm:pt>
    <dgm:pt modelId="{A9575C36-344F-4709-A445-0B88E0BB9469}" type="pres">
      <dgm:prSet presAssocID="{073766B5-CBB9-4D3B-87C5-C2A2E3A11E97}" presName="spaceRect" presStyleCnt="0"/>
      <dgm:spPr/>
    </dgm:pt>
    <dgm:pt modelId="{958A1B66-A1BD-4DAC-8479-429307117A6F}" type="pres">
      <dgm:prSet presAssocID="{073766B5-CBB9-4D3B-87C5-C2A2E3A11E97}" presName="textRect" presStyleLbl="revTx" presStyleIdx="0" presStyleCnt="5">
        <dgm:presLayoutVars>
          <dgm:chMax val="1"/>
          <dgm:chPref val="1"/>
        </dgm:presLayoutVars>
      </dgm:prSet>
      <dgm:spPr/>
      <dgm:t>
        <a:bodyPr/>
        <a:lstStyle/>
        <a:p>
          <a:endParaRPr lang="uk-UA"/>
        </a:p>
      </dgm:t>
    </dgm:pt>
    <dgm:pt modelId="{2CAD3F85-18EB-479A-801D-CDCC78136D93}" type="pres">
      <dgm:prSet presAssocID="{91CBFC31-2BF0-4616-BBF6-E16CD4376BDF}" presName="sibTrans" presStyleCnt="0"/>
      <dgm:spPr/>
    </dgm:pt>
    <dgm:pt modelId="{20D96998-E4A2-429E-8B0F-E0A1B63CBFD2}" type="pres">
      <dgm:prSet presAssocID="{1D61BCD4-FB71-42C4-ABEF-6AE57AD07E50}" presName="compNode" presStyleCnt="0"/>
      <dgm:spPr/>
    </dgm:pt>
    <dgm:pt modelId="{8DBF1F82-EC98-404D-AF86-BC686AF0D037}" type="pres">
      <dgm:prSet presAssocID="{1D61BCD4-FB71-42C4-ABEF-6AE57AD07E50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742C0177-3376-45D1-8318-8CCE5B0F1ABC}" type="pres">
      <dgm:prSet presAssocID="{1D61BCD4-FB71-42C4-ABEF-6AE57AD07E5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uk-UA"/>
        </a:p>
      </dgm:t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663D2AD3-AF92-44F7-8FD3-E79FA781148C}" type="pres">
      <dgm:prSet presAssocID="{1D61BCD4-FB71-42C4-ABEF-6AE57AD07E50}" presName="spaceRect" presStyleCnt="0"/>
      <dgm:spPr/>
    </dgm:pt>
    <dgm:pt modelId="{481DB0E5-8611-4912-B67C-25DB7F080CA1}" type="pres">
      <dgm:prSet presAssocID="{1D61BCD4-FB71-42C4-ABEF-6AE57AD07E50}" presName="textRect" presStyleLbl="revTx" presStyleIdx="1" presStyleCnt="5">
        <dgm:presLayoutVars>
          <dgm:chMax val="1"/>
          <dgm:chPref val="1"/>
        </dgm:presLayoutVars>
      </dgm:prSet>
      <dgm:spPr/>
      <dgm:t>
        <a:bodyPr/>
        <a:lstStyle/>
        <a:p>
          <a:endParaRPr lang="uk-UA"/>
        </a:p>
      </dgm:t>
    </dgm:pt>
    <dgm:pt modelId="{69BCFB6D-970C-4D07-A7D7-0B907239D8CD}" type="pres">
      <dgm:prSet presAssocID="{51DFB425-4FB1-4056-BB0B-F3ED78B4D45F}" presName="sibTrans" presStyleCnt="0"/>
      <dgm:spPr/>
    </dgm:pt>
    <dgm:pt modelId="{41B5E767-777A-46A3-9EAD-36195CDE7646}" type="pres">
      <dgm:prSet presAssocID="{F5EFC55B-CEA7-452B-A2D6-04DF590575AB}" presName="compNode" presStyleCnt="0"/>
      <dgm:spPr/>
    </dgm:pt>
    <dgm:pt modelId="{5883D611-ABF8-47C8-BE76-0C29A79EAB90}" type="pres">
      <dgm:prSet presAssocID="{F5EFC55B-CEA7-452B-A2D6-04DF590575AB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1D637434-9E40-4BC2-A794-AC8883B947AE}" type="pres">
      <dgm:prSet presAssocID="{F5EFC55B-CEA7-452B-A2D6-04DF590575A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uk-UA"/>
        </a:p>
      </dgm:t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26517EB2-0778-40BB-84F8-9B6E21125761}" type="pres">
      <dgm:prSet presAssocID="{F5EFC55B-CEA7-452B-A2D6-04DF590575AB}" presName="spaceRect" presStyleCnt="0"/>
      <dgm:spPr/>
    </dgm:pt>
    <dgm:pt modelId="{923BB45A-EABF-4E19-89D6-2886558947C4}" type="pres">
      <dgm:prSet presAssocID="{F5EFC55B-CEA7-452B-A2D6-04DF590575AB}" presName="textRect" presStyleLbl="revTx" presStyleIdx="2" presStyleCnt="5">
        <dgm:presLayoutVars>
          <dgm:chMax val="1"/>
          <dgm:chPref val="1"/>
        </dgm:presLayoutVars>
      </dgm:prSet>
      <dgm:spPr/>
      <dgm:t>
        <a:bodyPr/>
        <a:lstStyle/>
        <a:p>
          <a:endParaRPr lang="uk-UA"/>
        </a:p>
      </dgm:t>
    </dgm:pt>
    <dgm:pt modelId="{0CA54138-F0CC-45B5-BD90-FF080E21BF6C}" type="pres">
      <dgm:prSet presAssocID="{D3548F63-F332-49CE-9D85-2F9576B12147}" presName="sibTrans" presStyleCnt="0"/>
      <dgm:spPr/>
    </dgm:pt>
    <dgm:pt modelId="{07B7D857-E0F9-435A-9C84-EBE625DD6320}" type="pres">
      <dgm:prSet presAssocID="{04130FF3-9F24-447D-A098-A33FB7B962C6}" presName="compNode" presStyleCnt="0"/>
      <dgm:spPr/>
    </dgm:pt>
    <dgm:pt modelId="{5109A6E5-DAFB-44BE-A8AF-C9609F25CBCB}" type="pres">
      <dgm:prSet presAssocID="{04130FF3-9F24-447D-A098-A33FB7B962C6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B9EB2D3-86DF-4CB2-9DA7-F2997B90C1AE}" type="pres">
      <dgm:prSet presAssocID="{04130FF3-9F24-447D-A098-A33FB7B962C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uk-UA"/>
        </a:p>
      </dgm:t>
      <dgm:extLst>
        <a:ext uri="{E40237B7-FDA0-4F09-8148-C483321AD2D9}">
          <dgm14:cNvPr xmlns:dgm14="http://schemas.microsoft.com/office/drawing/2010/diagram" id="0" name="" descr="Grupa"/>
        </a:ext>
      </dgm:extLst>
    </dgm:pt>
    <dgm:pt modelId="{85331FE1-82DE-4235-B191-1F1E06E0A41C}" type="pres">
      <dgm:prSet presAssocID="{04130FF3-9F24-447D-A098-A33FB7B962C6}" presName="spaceRect" presStyleCnt="0"/>
      <dgm:spPr/>
    </dgm:pt>
    <dgm:pt modelId="{5A97FF70-C4E6-4B82-9CEE-6A9511904FA0}" type="pres">
      <dgm:prSet presAssocID="{04130FF3-9F24-447D-A098-A33FB7B962C6}" presName="textRect" presStyleLbl="revTx" presStyleIdx="3" presStyleCnt="5" custLinFactNeighborX="3652" custLinFactNeighborY="1826">
        <dgm:presLayoutVars>
          <dgm:chMax val="1"/>
          <dgm:chPref val="1"/>
        </dgm:presLayoutVars>
      </dgm:prSet>
      <dgm:spPr/>
      <dgm:t>
        <a:bodyPr/>
        <a:lstStyle/>
        <a:p>
          <a:endParaRPr lang="uk-UA"/>
        </a:p>
      </dgm:t>
    </dgm:pt>
    <dgm:pt modelId="{7ADD8AD7-4A5D-4360-BF15-EA4E361EFE7E}" type="pres">
      <dgm:prSet presAssocID="{51472257-472C-446A-B241-FDDA04C83DBA}" presName="sibTrans" presStyleCnt="0"/>
      <dgm:spPr/>
    </dgm:pt>
    <dgm:pt modelId="{696904B7-EB17-463D-81F0-1362FFB8C68F}" type="pres">
      <dgm:prSet presAssocID="{C5D6FF45-4F3F-4856-885A-9F5C9AE20F49}" presName="compNode" presStyleCnt="0"/>
      <dgm:spPr/>
    </dgm:pt>
    <dgm:pt modelId="{873D4CAB-9A56-4AB5-BB05-BC11E6C9F700}" type="pres">
      <dgm:prSet presAssocID="{C5D6FF45-4F3F-4856-885A-9F5C9AE20F49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C043A79-BEF3-4C01-97A7-C884614800D5}" type="pres">
      <dgm:prSet presAssocID="{C5D6FF45-4F3F-4856-885A-9F5C9AE20F4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uk-UA"/>
        </a:p>
      </dgm:t>
      <dgm:extLst>
        <a:ext uri="{E40237B7-FDA0-4F09-8148-C483321AD2D9}">
          <dgm14:cNvPr xmlns:dgm14="http://schemas.microsoft.com/office/drawing/2010/diagram" id="0" name="" descr="Ciężarówka"/>
        </a:ext>
      </dgm:extLst>
    </dgm:pt>
    <dgm:pt modelId="{CFF030FE-92D8-4728-B652-699E62E9B328}" type="pres">
      <dgm:prSet presAssocID="{C5D6FF45-4F3F-4856-885A-9F5C9AE20F49}" presName="spaceRect" presStyleCnt="0"/>
      <dgm:spPr/>
    </dgm:pt>
    <dgm:pt modelId="{A9D17A62-2789-4FD5-988F-05D10978F2A0}" type="pres">
      <dgm:prSet presAssocID="{C5D6FF45-4F3F-4856-885A-9F5C9AE20F49}" presName="textRect" presStyleLbl="revTx" presStyleIdx="4" presStyleCnt="5" custLinFactNeighborX="268" custLinFactNeighborY="-14609">
        <dgm:presLayoutVars>
          <dgm:chMax val="1"/>
          <dgm:chPref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062F1A8-CBD0-4AD1-A11A-DEEC69437BE3}" type="presOf" srcId="{1D61BCD4-FB71-42C4-ABEF-6AE57AD07E50}" destId="{481DB0E5-8611-4912-B67C-25DB7F080CA1}" srcOrd="0" destOrd="0" presId="urn:microsoft.com/office/officeart/2018/5/layout/IconLeafLabelList"/>
    <dgm:cxn modelId="{7154FD84-A8A9-4B12-A52F-022EF668DF1A}" type="presOf" srcId="{04130FF3-9F24-447D-A098-A33FB7B962C6}" destId="{5A97FF70-C4E6-4B82-9CEE-6A9511904FA0}" srcOrd="0" destOrd="0" presId="urn:microsoft.com/office/officeart/2018/5/layout/IconLeafLabelList"/>
    <dgm:cxn modelId="{F6520413-EEBE-42CE-8BA3-E97E941794E6}" type="presOf" srcId="{073766B5-CBB9-4D3B-87C5-C2A2E3A11E97}" destId="{958A1B66-A1BD-4DAC-8479-429307117A6F}" srcOrd="0" destOrd="0" presId="urn:microsoft.com/office/officeart/2018/5/layout/IconLeafLabelList"/>
    <dgm:cxn modelId="{CEC01D2C-A180-4771-8E88-F7FA1C538FED}" srcId="{A0285D7E-5FED-4008-80BB-44A7162F5A95}" destId="{073766B5-CBB9-4D3B-87C5-C2A2E3A11E97}" srcOrd="0" destOrd="0" parTransId="{1591D5B7-7A7B-421C-ABFC-877CEEEF07DA}" sibTransId="{91CBFC31-2BF0-4616-BBF6-E16CD4376BDF}"/>
    <dgm:cxn modelId="{CD032523-F269-4B78-B413-1A271A1449E0}" srcId="{A0285D7E-5FED-4008-80BB-44A7162F5A95}" destId="{C5D6FF45-4F3F-4856-885A-9F5C9AE20F49}" srcOrd="4" destOrd="0" parTransId="{6B0843D7-5E54-44A8-87C6-A1B104961B06}" sibTransId="{EB99A829-51C0-439E-8B60-C3EBFFFFF97C}"/>
    <dgm:cxn modelId="{B001330F-2E66-4841-A975-01912FC1638F}" type="presOf" srcId="{A0285D7E-5FED-4008-80BB-44A7162F5A95}" destId="{96C83696-FA3D-44F0-810D-B797AE95E7FE}" srcOrd="0" destOrd="0" presId="urn:microsoft.com/office/officeart/2018/5/layout/IconLeafLabelList"/>
    <dgm:cxn modelId="{31ABD6F7-CE1B-436E-A9ED-C66ECD2FC035}" type="presOf" srcId="{C5D6FF45-4F3F-4856-885A-9F5C9AE20F49}" destId="{A9D17A62-2789-4FD5-988F-05D10978F2A0}" srcOrd="0" destOrd="0" presId="urn:microsoft.com/office/officeart/2018/5/layout/IconLeafLabelList"/>
    <dgm:cxn modelId="{A4E08F01-5A21-496D-AEA2-412113692987}" srcId="{A0285D7E-5FED-4008-80BB-44A7162F5A95}" destId="{1D61BCD4-FB71-42C4-ABEF-6AE57AD07E50}" srcOrd="1" destOrd="0" parTransId="{FC34C73C-455A-42A8-A5F0-5885CBD18B15}" sibTransId="{51DFB425-4FB1-4056-BB0B-F3ED78B4D45F}"/>
    <dgm:cxn modelId="{7BF76B9A-FDEC-4F7C-BDDB-C89C078AFBFF}" type="presOf" srcId="{F5EFC55B-CEA7-452B-A2D6-04DF590575AB}" destId="{923BB45A-EABF-4E19-89D6-2886558947C4}" srcOrd="0" destOrd="0" presId="urn:microsoft.com/office/officeart/2018/5/layout/IconLeafLabelList"/>
    <dgm:cxn modelId="{B3A5DCAB-243C-4AFD-861D-B341BBA2C91A}" srcId="{A0285D7E-5FED-4008-80BB-44A7162F5A95}" destId="{04130FF3-9F24-447D-A098-A33FB7B962C6}" srcOrd="3" destOrd="0" parTransId="{7BA44FDA-7368-49CD-BE0F-78F934679363}" sibTransId="{51472257-472C-446A-B241-FDDA04C83DBA}"/>
    <dgm:cxn modelId="{F7489DBB-18BF-41BF-A486-6FE250264D6A}" srcId="{A0285D7E-5FED-4008-80BB-44A7162F5A95}" destId="{F5EFC55B-CEA7-452B-A2D6-04DF590575AB}" srcOrd="2" destOrd="0" parTransId="{8754287D-DE10-4413-A07B-D6DDE99C0F8E}" sibTransId="{D3548F63-F332-49CE-9D85-2F9576B12147}"/>
    <dgm:cxn modelId="{D2AE8798-DA59-4CF9-AC6B-98274FBDF6F6}" type="presParOf" srcId="{96C83696-FA3D-44F0-810D-B797AE95E7FE}" destId="{794A844A-7769-452C-B078-9559C1B0DE1E}" srcOrd="0" destOrd="0" presId="urn:microsoft.com/office/officeart/2018/5/layout/IconLeafLabelList"/>
    <dgm:cxn modelId="{08194B43-3251-4746-954A-8C02EE1D65AA}" type="presParOf" srcId="{794A844A-7769-452C-B078-9559C1B0DE1E}" destId="{4D65B6C7-4ED6-423A-B6A9-9F7F4BAF8ABE}" srcOrd="0" destOrd="0" presId="urn:microsoft.com/office/officeart/2018/5/layout/IconLeafLabelList"/>
    <dgm:cxn modelId="{190BABC6-CC65-402E-AAEA-6ACE7BC4DC34}" type="presParOf" srcId="{794A844A-7769-452C-B078-9559C1B0DE1E}" destId="{99387AF2-911F-4BA5-976A-D136C646BDF2}" srcOrd="1" destOrd="0" presId="urn:microsoft.com/office/officeart/2018/5/layout/IconLeafLabelList"/>
    <dgm:cxn modelId="{254CCA37-9EEC-49A8-83A3-59477F8DD7C9}" type="presParOf" srcId="{794A844A-7769-452C-B078-9559C1B0DE1E}" destId="{A9575C36-344F-4709-A445-0B88E0BB9469}" srcOrd="2" destOrd="0" presId="urn:microsoft.com/office/officeart/2018/5/layout/IconLeafLabelList"/>
    <dgm:cxn modelId="{7616E55C-96BD-414E-93A6-F3CAF8D5EFB1}" type="presParOf" srcId="{794A844A-7769-452C-B078-9559C1B0DE1E}" destId="{958A1B66-A1BD-4DAC-8479-429307117A6F}" srcOrd="3" destOrd="0" presId="urn:microsoft.com/office/officeart/2018/5/layout/IconLeafLabelList"/>
    <dgm:cxn modelId="{92D6D1A9-C9C5-4626-BBDB-89075CB1669E}" type="presParOf" srcId="{96C83696-FA3D-44F0-810D-B797AE95E7FE}" destId="{2CAD3F85-18EB-479A-801D-CDCC78136D93}" srcOrd="1" destOrd="0" presId="urn:microsoft.com/office/officeart/2018/5/layout/IconLeafLabelList"/>
    <dgm:cxn modelId="{5524A042-3650-4C3A-A6BC-31BA25AF648D}" type="presParOf" srcId="{96C83696-FA3D-44F0-810D-B797AE95E7FE}" destId="{20D96998-E4A2-429E-8B0F-E0A1B63CBFD2}" srcOrd="2" destOrd="0" presId="urn:microsoft.com/office/officeart/2018/5/layout/IconLeafLabelList"/>
    <dgm:cxn modelId="{1615F233-750A-4B4A-92D6-B4610EDCC764}" type="presParOf" srcId="{20D96998-E4A2-429E-8B0F-E0A1B63CBFD2}" destId="{8DBF1F82-EC98-404D-AF86-BC686AF0D037}" srcOrd="0" destOrd="0" presId="urn:microsoft.com/office/officeart/2018/5/layout/IconLeafLabelList"/>
    <dgm:cxn modelId="{453F9E47-A287-4E3C-8B72-9647C72880BE}" type="presParOf" srcId="{20D96998-E4A2-429E-8B0F-E0A1B63CBFD2}" destId="{742C0177-3376-45D1-8318-8CCE5B0F1ABC}" srcOrd="1" destOrd="0" presId="urn:microsoft.com/office/officeart/2018/5/layout/IconLeafLabelList"/>
    <dgm:cxn modelId="{BD0835B8-3662-4D4C-9FCC-D462EEDF5A51}" type="presParOf" srcId="{20D96998-E4A2-429E-8B0F-E0A1B63CBFD2}" destId="{663D2AD3-AF92-44F7-8FD3-E79FA781148C}" srcOrd="2" destOrd="0" presId="urn:microsoft.com/office/officeart/2018/5/layout/IconLeafLabelList"/>
    <dgm:cxn modelId="{B52B401C-13E4-494C-96FE-80EF4FCF507C}" type="presParOf" srcId="{20D96998-E4A2-429E-8B0F-E0A1B63CBFD2}" destId="{481DB0E5-8611-4912-B67C-25DB7F080CA1}" srcOrd="3" destOrd="0" presId="urn:microsoft.com/office/officeart/2018/5/layout/IconLeafLabelList"/>
    <dgm:cxn modelId="{A120076C-3556-4BDF-A426-A8917890D15D}" type="presParOf" srcId="{96C83696-FA3D-44F0-810D-B797AE95E7FE}" destId="{69BCFB6D-970C-4D07-A7D7-0B907239D8CD}" srcOrd="3" destOrd="0" presId="urn:microsoft.com/office/officeart/2018/5/layout/IconLeafLabelList"/>
    <dgm:cxn modelId="{65C896F5-15FA-4898-AB7E-4ADF5C2BD63D}" type="presParOf" srcId="{96C83696-FA3D-44F0-810D-B797AE95E7FE}" destId="{41B5E767-777A-46A3-9EAD-36195CDE7646}" srcOrd="4" destOrd="0" presId="urn:microsoft.com/office/officeart/2018/5/layout/IconLeafLabelList"/>
    <dgm:cxn modelId="{F86E0F70-3E27-4C5C-9ECA-2A51F113908B}" type="presParOf" srcId="{41B5E767-777A-46A3-9EAD-36195CDE7646}" destId="{5883D611-ABF8-47C8-BE76-0C29A79EAB90}" srcOrd="0" destOrd="0" presId="urn:microsoft.com/office/officeart/2018/5/layout/IconLeafLabelList"/>
    <dgm:cxn modelId="{290B750D-C2CC-4374-95AC-248020B186DC}" type="presParOf" srcId="{41B5E767-777A-46A3-9EAD-36195CDE7646}" destId="{1D637434-9E40-4BC2-A794-AC8883B947AE}" srcOrd="1" destOrd="0" presId="urn:microsoft.com/office/officeart/2018/5/layout/IconLeafLabelList"/>
    <dgm:cxn modelId="{6B1EBF3F-4440-4ACB-B5A8-B1F464E100B3}" type="presParOf" srcId="{41B5E767-777A-46A3-9EAD-36195CDE7646}" destId="{26517EB2-0778-40BB-84F8-9B6E21125761}" srcOrd="2" destOrd="0" presId="urn:microsoft.com/office/officeart/2018/5/layout/IconLeafLabelList"/>
    <dgm:cxn modelId="{32D0B9FF-9E8D-456A-9807-966078A28B7B}" type="presParOf" srcId="{41B5E767-777A-46A3-9EAD-36195CDE7646}" destId="{923BB45A-EABF-4E19-89D6-2886558947C4}" srcOrd="3" destOrd="0" presId="urn:microsoft.com/office/officeart/2018/5/layout/IconLeafLabelList"/>
    <dgm:cxn modelId="{3028872E-4B29-481A-B3EB-3905B4104730}" type="presParOf" srcId="{96C83696-FA3D-44F0-810D-B797AE95E7FE}" destId="{0CA54138-F0CC-45B5-BD90-FF080E21BF6C}" srcOrd="5" destOrd="0" presId="urn:microsoft.com/office/officeart/2018/5/layout/IconLeafLabelList"/>
    <dgm:cxn modelId="{6BCAF345-4FC2-4F0F-8930-C2F23E8D9E5B}" type="presParOf" srcId="{96C83696-FA3D-44F0-810D-B797AE95E7FE}" destId="{07B7D857-E0F9-435A-9C84-EBE625DD6320}" srcOrd="6" destOrd="0" presId="urn:microsoft.com/office/officeart/2018/5/layout/IconLeafLabelList"/>
    <dgm:cxn modelId="{2114C94D-8EEC-421D-9E82-BC8596117455}" type="presParOf" srcId="{07B7D857-E0F9-435A-9C84-EBE625DD6320}" destId="{5109A6E5-DAFB-44BE-A8AF-C9609F25CBCB}" srcOrd="0" destOrd="0" presId="urn:microsoft.com/office/officeart/2018/5/layout/IconLeafLabelList"/>
    <dgm:cxn modelId="{328060E3-C35C-498D-850D-43E42974A8C1}" type="presParOf" srcId="{07B7D857-E0F9-435A-9C84-EBE625DD6320}" destId="{2B9EB2D3-86DF-4CB2-9DA7-F2997B90C1AE}" srcOrd="1" destOrd="0" presId="urn:microsoft.com/office/officeart/2018/5/layout/IconLeafLabelList"/>
    <dgm:cxn modelId="{404725E7-AA37-497C-B420-35E788C153FC}" type="presParOf" srcId="{07B7D857-E0F9-435A-9C84-EBE625DD6320}" destId="{85331FE1-82DE-4235-B191-1F1E06E0A41C}" srcOrd="2" destOrd="0" presId="urn:microsoft.com/office/officeart/2018/5/layout/IconLeafLabelList"/>
    <dgm:cxn modelId="{78750E7C-AF84-47D6-88B0-6B9708B83E36}" type="presParOf" srcId="{07B7D857-E0F9-435A-9C84-EBE625DD6320}" destId="{5A97FF70-C4E6-4B82-9CEE-6A9511904FA0}" srcOrd="3" destOrd="0" presId="urn:microsoft.com/office/officeart/2018/5/layout/IconLeafLabelList"/>
    <dgm:cxn modelId="{C29404F8-23F7-4C01-B79D-BA86BF8C84A6}" type="presParOf" srcId="{96C83696-FA3D-44F0-810D-B797AE95E7FE}" destId="{7ADD8AD7-4A5D-4360-BF15-EA4E361EFE7E}" srcOrd="7" destOrd="0" presId="urn:microsoft.com/office/officeart/2018/5/layout/IconLeafLabelList"/>
    <dgm:cxn modelId="{95390666-FDC5-4609-B5A3-C56581FD24DC}" type="presParOf" srcId="{96C83696-FA3D-44F0-810D-B797AE95E7FE}" destId="{696904B7-EB17-463D-81F0-1362FFB8C68F}" srcOrd="8" destOrd="0" presId="urn:microsoft.com/office/officeart/2018/5/layout/IconLeafLabelList"/>
    <dgm:cxn modelId="{AB2F84BD-FBED-4E29-87D2-1C3C984B1A6F}" type="presParOf" srcId="{696904B7-EB17-463D-81F0-1362FFB8C68F}" destId="{873D4CAB-9A56-4AB5-BB05-BC11E6C9F700}" srcOrd="0" destOrd="0" presId="urn:microsoft.com/office/officeart/2018/5/layout/IconLeafLabelList"/>
    <dgm:cxn modelId="{3545385A-D62C-4C0C-9DF4-01E9F0837716}" type="presParOf" srcId="{696904B7-EB17-463D-81F0-1362FFB8C68F}" destId="{CC043A79-BEF3-4C01-97A7-C884614800D5}" srcOrd="1" destOrd="0" presId="urn:microsoft.com/office/officeart/2018/5/layout/IconLeafLabelList"/>
    <dgm:cxn modelId="{D0B95992-19A7-4F8F-B6F6-6A192927ACEA}" type="presParOf" srcId="{696904B7-EB17-463D-81F0-1362FFB8C68F}" destId="{CFF030FE-92D8-4728-B652-699E62E9B328}" srcOrd="2" destOrd="0" presId="urn:microsoft.com/office/officeart/2018/5/layout/IconLeafLabelList"/>
    <dgm:cxn modelId="{5B734F69-F8DD-4526-8350-6F1E05EB6E62}" type="presParOf" srcId="{696904B7-EB17-463D-81F0-1362FFB8C68F}" destId="{A9D17A62-2789-4FD5-988F-05D10978F2A0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C9EDD4-C69D-4E1B-8109-C76FCBBCB33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2B2EDF3-7BEF-427F-9981-B2861470053F}">
      <dgm:prSet phldrT="[Tekst]"/>
      <dgm:spPr/>
      <dgm:t>
        <a:bodyPr/>
        <a:lstStyle/>
        <a:p>
          <a:r>
            <a:rPr lang="uk-UA" dirty="0" smtClean="0"/>
            <a:t> Профілактика </a:t>
          </a:r>
          <a:endParaRPr lang="pl-PL" dirty="0"/>
        </a:p>
      </dgm:t>
    </dgm:pt>
    <dgm:pt modelId="{D0EFFD84-1E98-4E20-8D15-3BF9054C50B3}" type="parTrans" cxnId="{7052A84D-280C-46C5-8348-7E18A32D4871}">
      <dgm:prSet/>
      <dgm:spPr/>
      <dgm:t>
        <a:bodyPr/>
        <a:lstStyle/>
        <a:p>
          <a:endParaRPr lang="pl-PL"/>
        </a:p>
      </dgm:t>
    </dgm:pt>
    <dgm:pt modelId="{58B6FB27-62BB-4DD2-BB2A-E2C88FBBAEC9}" type="sibTrans" cxnId="{7052A84D-280C-46C5-8348-7E18A32D4871}">
      <dgm:prSet/>
      <dgm:spPr/>
      <dgm:t>
        <a:bodyPr/>
        <a:lstStyle/>
        <a:p>
          <a:endParaRPr lang="pl-PL"/>
        </a:p>
      </dgm:t>
    </dgm:pt>
    <dgm:pt modelId="{DF39264B-3A13-4258-840E-470808B289A2}">
      <dgm:prSet phldrT="[Tekst]"/>
      <dgm:spPr/>
      <dgm:t>
        <a:bodyPr/>
        <a:lstStyle/>
        <a:p>
          <a:r>
            <a:rPr lang="uk-UA" dirty="0" smtClean="0"/>
            <a:t> Універсальна </a:t>
          </a:r>
          <a:endParaRPr lang="pl-PL" dirty="0"/>
        </a:p>
      </dgm:t>
    </dgm:pt>
    <dgm:pt modelId="{0B5145B8-B2FA-45A0-A398-A15BDEB1E6F8}" type="parTrans" cxnId="{166285EE-4E1F-4D94-A0D7-DC13CD9FB736}">
      <dgm:prSet/>
      <dgm:spPr/>
      <dgm:t>
        <a:bodyPr/>
        <a:lstStyle/>
        <a:p>
          <a:endParaRPr lang="pl-PL"/>
        </a:p>
      </dgm:t>
    </dgm:pt>
    <dgm:pt modelId="{BFD5E717-0276-4722-AFA8-B90D44D7552D}" type="sibTrans" cxnId="{166285EE-4E1F-4D94-A0D7-DC13CD9FB736}">
      <dgm:prSet/>
      <dgm:spPr/>
      <dgm:t>
        <a:bodyPr/>
        <a:lstStyle/>
        <a:p>
          <a:endParaRPr lang="pl-PL"/>
        </a:p>
      </dgm:t>
    </dgm:pt>
    <dgm:pt modelId="{45996692-E7B3-48A5-A0F0-8D4AEEB40D2C}">
      <dgm:prSet phldrT="[Tekst]"/>
      <dgm:spPr/>
      <dgm:t>
        <a:bodyPr/>
        <a:lstStyle/>
        <a:p>
          <a:r>
            <a:rPr lang="uk-UA" dirty="0" smtClean="0"/>
            <a:t>Самодопомога</a:t>
          </a:r>
          <a:r>
            <a:rPr lang="uk-UA" baseline="0" dirty="0" smtClean="0"/>
            <a:t> </a:t>
          </a:r>
          <a:endParaRPr lang="pl-PL" dirty="0"/>
        </a:p>
      </dgm:t>
    </dgm:pt>
    <dgm:pt modelId="{526B58BD-404A-468E-B343-2A6DAB5CE87F}" type="parTrans" cxnId="{03622AB6-AD47-48E6-BE86-E72D7AA40F4C}">
      <dgm:prSet/>
      <dgm:spPr/>
      <dgm:t>
        <a:bodyPr/>
        <a:lstStyle/>
        <a:p>
          <a:endParaRPr lang="pl-PL"/>
        </a:p>
      </dgm:t>
    </dgm:pt>
    <dgm:pt modelId="{C8B470DB-70E3-4222-9D69-0F57691A6235}" type="sibTrans" cxnId="{03622AB6-AD47-48E6-BE86-E72D7AA40F4C}">
      <dgm:prSet/>
      <dgm:spPr/>
      <dgm:t>
        <a:bodyPr/>
        <a:lstStyle/>
        <a:p>
          <a:endParaRPr lang="pl-PL"/>
        </a:p>
      </dgm:t>
    </dgm:pt>
    <dgm:pt modelId="{4FEF7842-105F-45DE-8E72-00BBE93E2BD8}">
      <dgm:prSet phldrT="[Tekst]"/>
      <dgm:spPr/>
      <dgm:t>
        <a:bodyPr/>
        <a:lstStyle/>
        <a:p>
          <a:r>
            <a:rPr lang="uk-UA" dirty="0" smtClean="0"/>
            <a:t> Клуби </a:t>
          </a:r>
          <a:r>
            <a:rPr lang="uk-UA" dirty="0" err="1" smtClean="0"/>
            <a:t>абстинетка</a:t>
          </a:r>
          <a:r>
            <a:rPr lang="uk-UA" dirty="0" smtClean="0"/>
            <a:t> </a:t>
          </a:r>
          <a:endParaRPr lang="pl-PL" dirty="0"/>
        </a:p>
      </dgm:t>
    </dgm:pt>
    <dgm:pt modelId="{1E373371-50F3-41F2-B4E9-6C376A1256BD}" type="parTrans" cxnId="{0DFF7801-1BCC-4FDD-A3A7-3A1DC1DC7139}">
      <dgm:prSet/>
      <dgm:spPr/>
      <dgm:t>
        <a:bodyPr/>
        <a:lstStyle/>
        <a:p>
          <a:endParaRPr lang="pl-PL"/>
        </a:p>
      </dgm:t>
    </dgm:pt>
    <dgm:pt modelId="{BFDB003F-3794-4FC4-8F4D-B81E096DCC0B}" type="sibTrans" cxnId="{0DFF7801-1BCC-4FDD-A3A7-3A1DC1DC7139}">
      <dgm:prSet/>
      <dgm:spPr/>
      <dgm:t>
        <a:bodyPr/>
        <a:lstStyle/>
        <a:p>
          <a:endParaRPr lang="pl-PL"/>
        </a:p>
      </dgm:t>
    </dgm:pt>
    <dgm:pt modelId="{83A8EA72-8B4F-4DF0-9E96-9F5FA193C6B1}">
      <dgm:prSet phldrT="[Tekst]"/>
      <dgm:spPr/>
      <dgm:t>
        <a:bodyPr/>
        <a:lstStyle/>
        <a:p>
          <a:r>
            <a:rPr lang="uk-UA" dirty="0" smtClean="0"/>
            <a:t> Терапевтична діяльність </a:t>
          </a:r>
          <a:endParaRPr lang="pl-PL" dirty="0"/>
        </a:p>
      </dgm:t>
    </dgm:pt>
    <dgm:pt modelId="{C12EC4FF-C595-4ACC-A7E7-4CB668369F8E}" type="parTrans" cxnId="{50044379-3148-4F82-A241-DB31CAAF8224}">
      <dgm:prSet/>
      <dgm:spPr/>
      <dgm:t>
        <a:bodyPr/>
        <a:lstStyle/>
        <a:p>
          <a:endParaRPr lang="pl-PL"/>
        </a:p>
      </dgm:t>
    </dgm:pt>
    <dgm:pt modelId="{13AF7B26-2F4E-4671-BDC5-5D93ACB41AD5}" type="sibTrans" cxnId="{50044379-3148-4F82-A241-DB31CAAF8224}">
      <dgm:prSet/>
      <dgm:spPr/>
      <dgm:t>
        <a:bodyPr/>
        <a:lstStyle/>
        <a:p>
          <a:endParaRPr lang="pl-PL"/>
        </a:p>
      </dgm:t>
    </dgm:pt>
    <dgm:pt modelId="{E6C72839-7E97-4063-A164-6241B1A2624D}">
      <dgm:prSet phldrT="[Tekst]"/>
      <dgm:spPr/>
      <dgm:t>
        <a:bodyPr/>
        <a:lstStyle/>
        <a:p>
          <a:r>
            <a:rPr lang="uk-UA" dirty="0" smtClean="0"/>
            <a:t> Короткі інтервенції </a:t>
          </a:r>
          <a:endParaRPr lang="pl-PL" dirty="0"/>
        </a:p>
      </dgm:t>
    </dgm:pt>
    <dgm:pt modelId="{604A1FF1-E4B3-4A53-B300-2F127E9727B8}" type="parTrans" cxnId="{52A88E6B-0E77-4E9C-81C5-B8777D8465B7}">
      <dgm:prSet/>
      <dgm:spPr/>
      <dgm:t>
        <a:bodyPr/>
        <a:lstStyle/>
        <a:p>
          <a:endParaRPr lang="pl-PL"/>
        </a:p>
      </dgm:t>
    </dgm:pt>
    <dgm:pt modelId="{48125C17-3E62-48F8-B8F1-465E279F0076}" type="sibTrans" cxnId="{52A88E6B-0E77-4E9C-81C5-B8777D8465B7}">
      <dgm:prSet/>
      <dgm:spPr/>
      <dgm:t>
        <a:bodyPr/>
        <a:lstStyle/>
        <a:p>
          <a:endParaRPr lang="pl-PL"/>
        </a:p>
      </dgm:t>
    </dgm:pt>
    <dgm:pt modelId="{B9CBE7B0-56A0-4D9E-934F-D1159790CA01}">
      <dgm:prSet phldrT="[Tekst]"/>
      <dgm:spPr/>
      <dgm:t>
        <a:bodyPr/>
        <a:lstStyle/>
        <a:p>
          <a:r>
            <a:rPr lang="uk-UA" dirty="0" smtClean="0"/>
            <a:t> Вибіркова (селективна) </a:t>
          </a:r>
          <a:endParaRPr lang="pl-PL" dirty="0"/>
        </a:p>
      </dgm:t>
    </dgm:pt>
    <dgm:pt modelId="{C423CAA7-31EC-4194-A9C9-1A1CE52D017E}" type="parTrans" cxnId="{29DC37E0-8878-4109-A6AC-90AA218D1D24}">
      <dgm:prSet/>
      <dgm:spPr/>
      <dgm:t>
        <a:bodyPr/>
        <a:lstStyle/>
        <a:p>
          <a:endParaRPr lang="pl-PL"/>
        </a:p>
      </dgm:t>
    </dgm:pt>
    <dgm:pt modelId="{8D045B0F-7808-47E6-A670-4B869B3F32F6}" type="sibTrans" cxnId="{29DC37E0-8878-4109-A6AC-90AA218D1D24}">
      <dgm:prSet/>
      <dgm:spPr/>
      <dgm:t>
        <a:bodyPr/>
        <a:lstStyle/>
        <a:p>
          <a:endParaRPr lang="pl-PL"/>
        </a:p>
      </dgm:t>
    </dgm:pt>
    <dgm:pt modelId="{5BFE94E0-8C1B-4B54-B649-61EFF329B468}">
      <dgm:prSet phldrT="[Tekst]"/>
      <dgm:spPr/>
      <dgm:t>
        <a:bodyPr/>
        <a:lstStyle/>
        <a:p>
          <a:r>
            <a:rPr lang="en-US" dirty="0" smtClean="0"/>
            <a:t> </a:t>
          </a:r>
          <a:r>
            <a:rPr lang="uk-UA" dirty="0" smtClean="0"/>
            <a:t>Спрямовуюча / вказівна </a:t>
          </a:r>
          <a:endParaRPr lang="pl-PL" dirty="0"/>
        </a:p>
      </dgm:t>
    </dgm:pt>
    <dgm:pt modelId="{0AC1305D-CFC8-4698-87AF-FA4497AE46B5}" type="parTrans" cxnId="{4128B340-5299-404E-9314-370EA0661DF3}">
      <dgm:prSet/>
      <dgm:spPr/>
      <dgm:t>
        <a:bodyPr/>
        <a:lstStyle/>
        <a:p>
          <a:endParaRPr lang="pl-PL"/>
        </a:p>
      </dgm:t>
    </dgm:pt>
    <dgm:pt modelId="{67405F4A-F524-4C02-A5CD-4FD4830168E9}" type="sibTrans" cxnId="{4128B340-5299-404E-9314-370EA0661DF3}">
      <dgm:prSet/>
      <dgm:spPr/>
      <dgm:t>
        <a:bodyPr/>
        <a:lstStyle/>
        <a:p>
          <a:endParaRPr lang="pl-PL"/>
        </a:p>
      </dgm:t>
    </dgm:pt>
    <dgm:pt modelId="{D3239AE6-3140-469F-BDB5-7D1A9AAE54B0}">
      <dgm:prSet phldrT="[Tekst]"/>
      <dgm:spPr/>
      <dgm:t>
        <a:bodyPr/>
        <a:lstStyle/>
        <a:p>
          <a:r>
            <a:rPr lang="uk-UA" dirty="0" smtClean="0"/>
            <a:t> Довготермінові програми </a:t>
          </a:r>
          <a:endParaRPr lang="pl-PL" dirty="0"/>
        </a:p>
      </dgm:t>
    </dgm:pt>
    <dgm:pt modelId="{0710B510-E97D-4041-AC8B-0F0166F95F0A}" type="parTrans" cxnId="{5135E1C4-0B3F-45DE-AA5B-99F0313FC3AD}">
      <dgm:prSet/>
      <dgm:spPr/>
      <dgm:t>
        <a:bodyPr/>
        <a:lstStyle/>
        <a:p>
          <a:endParaRPr lang="pl-PL"/>
        </a:p>
      </dgm:t>
    </dgm:pt>
    <dgm:pt modelId="{BFE665C6-8102-4385-BB9E-774EB87FDBDA}" type="sibTrans" cxnId="{5135E1C4-0B3F-45DE-AA5B-99F0313FC3AD}">
      <dgm:prSet/>
      <dgm:spPr/>
      <dgm:t>
        <a:bodyPr/>
        <a:lstStyle/>
        <a:p>
          <a:endParaRPr lang="pl-PL"/>
        </a:p>
      </dgm:t>
    </dgm:pt>
    <dgm:pt modelId="{C232A3EF-5C62-4318-AE15-2EFBCFD4D838}">
      <dgm:prSet phldrT="[Tekst]"/>
      <dgm:spPr/>
      <dgm:t>
        <a:bodyPr/>
        <a:lstStyle/>
        <a:p>
          <a:r>
            <a:rPr lang="uk-UA" dirty="0" smtClean="0"/>
            <a:t> Зменшення шкоди </a:t>
          </a:r>
          <a:endParaRPr lang="pl-PL" dirty="0"/>
        </a:p>
      </dgm:t>
    </dgm:pt>
    <dgm:pt modelId="{4F8AB9D0-941E-406A-A38D-C9BCA15751A7}" type="parTrans" cxnId="{1B8BE32A-FBF3-4353-A7A8-F9E995590222}">
      <dgm:prSet/>
      <dgm:spPr/>
      <dgm:t>
        <a:bodyPr/>
        <a:lstStyle/>
        <a:p>
          <a:endParaRPr lang="pl-PL"/>
        </a:p>
      </dgm:t>
    </dgm:pt>
    <dgm:pt modelId="{B470888F-BB59-4A65-BA65-0060BCBC969A}" type="sibTrans" cxnId="{1B8BE32A-FBF3-4353-A7A8-F9E995590222}">
      <dgm:prSet/>
      <dgm:spPr/>
      <dgm:t>
        <a:bodyPr/>
        <a:lstStyle/>
        <a:p>
          <a:endParaRPr lang="pl-PL"/>
        </a:p>
      </dgm:t>
    </dgm:pt>
    <dgm:pt modelId="{FC1CBBC9-6575-4771-A726-CCDA02BBC33E}">
      <dgm:prSet phldrT="[Tekst]"/>
      <dgm:spPr/>
      <dgm:t>
        <a:bodyPr/>
        <a:lstStyle/>
        <a:p>
          <a:r>
            <a:rPr lang="uk-UA" dirty="0" smtClean="0"/>
            <a:t> Вулична робота </a:t>
          </a:r>
          <a:endParaRPr lang="pl-PL" dirty="0"/>
        </a:p>
      </dgm:t>
    </dgm:pt>
    <dgm:pt modelId="{EF762993-64D2-4D8A-8F95-C650623E1945}" type="parTrans" cxnId="{109225DB-84F0-45B1-AECC-455D91ADA61A}">
      <dgm:prSet/>
      <dgm:spPr/>
      <dgm:t>
        <a:bodyPr/>
        <a:lstStyle/>
        <a:p>
          <a:endParaRPr lang="pl-PL"/>
        </a:p>
      </dgm:t>
    </dgm:pt>
    <dgm:pt modelId="{963EFF56-22C3-4158-936B-9DAF975344FA}" type="sibTrans" cxnId="{109225DB-84F0-45B1-AECC-455D91ADA61A}">
      <dgm:prSet/>
      <dgm:spPr/>
      <dgm:t>
        <a:bodyPr/>
        <a:lstStyle/>
        <a:p>
          <a:endParaRPr lang="pl-PL"/>
        </a:p>
      </dgm:t>
    </dgm:pt>
    <dgm:pt modelId="{71E360D9-5F09-4777-BD62-3A0D0488BD03}">
      <dgm:prSet phldrT="[Tekst]"/>
      <dgm:spPr/>
      <dgm:t>
        <a:bodyPr/>
        <a:lstStyle/>
        <a:p>
          <a:r>
            <a:rPr lang="uk-UA" dirty="0" smtClean="0"/>
            <a:t> Робота в клубах  та на вечірках </a:t>
          </a:r>
          <a:endParaRPr lang="pl-PL" dirty="0"/>
        </a:p>
      </dgm:t>
    </dgm:pt>
    <dgm:pt modelId="{335498DC-27AA-46BB-B4FC-2366EA04C743}" type="parTrans" cxnId="{5EE31464-99F1-4C8A-80A2-27A1B600C7DE}">
      <dgm:prSet/>
      <dgm:spPr/>
      <dgm:t>
        <a:bodyPr/>
        <a:lstStyle/>
        <a:p>
          <a:endParaRPr lang="pl-PL"/>
        </a:p>
      </dgm:t>
    </dgm:pt>
    <dgm:pt modelId="{3A3309A2-F150-45BA-88D7-8227CF09DFD0}" type="sibTrans" cxnId="{5EE31464-99F1-4C8A-80A2-27A1B600C7DE}">
      <dgm:prSet/>
      <dgm:spPr/>
      <dgm:t>
        <a:bodyPr/>
        <a:lstStyle/>
        <a:p>
          <a:endParaRPr lang="pl-PL"/>
        </a:p>
      </dgm:t>
    </dgm:pt>
    <dgm:pt modelId="{F2179225-0A57-47C6-ADD6-44AD34D875D1}" type="pres">
      <dgm:prSet presAssocID="{3AC9EDD4-C69D-4E1B-8109-C76FCBBCB33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9C58D131-5204-4EAC-851B-BDA7A0E5C9B7}" type="pres">
      <dgm:prSet presAssocID="{12B2EDF3-7BEF-427F-9981-B2861470053F}" presName="root" presStyleCnt="0"/>
      <dgm:spPr/>
    </dgm:pt>
    <dgm:pt modelId="{B4E8E432-E25C-4FA5-A432-51BE470736F4}" type="pres">
      <dgm:prSet presAssocID="{12B2EDF3-7BEF-427F-9981-B2861470053F}" presName="rootComposite" presStyleCnt="0"/>
      <dgm:spPr/>
    </dgm:pt>
    <dgm:pt modelId="{81A3C78C-DABC-4344-B539-D3E56E33ADF1}" type="pres">
      <dgm:prSet presAssocID="{12B2EDF3-7BEF-427F-9981-B2861470053F}" presName="rootText" presStyleLbl="node1" presStyleIdx="0" presStyleCnt="4"/>
      <dgm:spPr/>
      <dgm:t>
        <a:bodyPr/>
        <a:lstStyle/>
        <a:p>
          <a:endParaRPr lang="uk-UA"/>
        </a:p>
      </dgm:t>
    </dgm:pt>
    <dgm:pt modelId="{D5C186EC-B212-413D-A6F8-C447CD578895}" type="pres">
      <dgm:prSet presAssocID="{12B2EDF3-7BEF-427F-9981-B2861470053F}" presName="rootConnector" presStyleLbl="node1" presStyleIdx="0" presStyleCnt="4"/>
      <dgm:spPr/>
      <dgm:t>
        <a:bodyPr/>
        <a:lstStyle/>
        <a:p>
          <a:endParaRPr lang="uk-UA"/>
        </a:p>
      </dgm:t>
    </dgm:pt>
    <dgm:pt modelId="{8C8B6962-0E97-4017-BB6B-09F07B48DC4A}" type="pres">
      <dgm:prSet presAssocID="{12B2EDF3-7BEF-427F-9981-B2861470053F}" presName="childShape" presStyleCnt="0"/>
      <dgm:spPr/>
    </dgm:pt>
    <dgm:pt modelId="{4F607F2A-B0AB-437B-B9FB-081E579E142D}" type="pres">
      <dgm:prSet presAssocID="{0B5145B8-B2FA-45A0-A398-A15BDEB1E6F8}" presName="Name13" presStyleLbl="parChTrans1D2" presStyleIdx="0" presStyleCnt="8"/>
      <dgm:spPr/>
      <dgm:t>
        <a:bodyPr/>
        <a:lstStyle/>
        <a:p>
          <a:endParaRPr lang="uk-UA"/>
        </a:p>
      </dgm:t>
    </dgm:pt>
    <dgm:pt modelId="{780D86BD-CBDA-47A2-88F7-DEDA68737DFD}" type="pres">
      <dgm:prSet presAssocID="{DF39264B-3A13-4258-840E-470808B289A2}" presName="childText" presStyleLbl="bgAcc1" presStyleIdx="0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D685FC-310F-402F-9C7C-49D8C967CB2B}" type="pres">
      <dgm:prSet presAssocID="{C423CAA7-31EC-4194-A9C9-1A1CE52D017E}" presName="Name13" presStyleLbl="parChTrans1D2" presStyleIdx="1" presStyleCnt="8"/>
      <dgm:spPr/>
      <dgm:t>
        <a:bodyPr/>
        <a:lstStyle/>
        <a:p>
          <a:endParaRPr lang="uk-UA"/>
        </a:p>
      </dgm:t>
    </dgm:pt>
    <dgm:pt modelId="{7BD7B27E-4C03-4F90-BC9D-5991E89AF90F}" type="pres">
      <dgm:prSet presAssocID="{B9CBE7B0-56A0-4D9E-934F-D1159790CA01}" presName="childText" presStyleLbl="bgAcc1" presStyleIdx="1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33AE86-57B1-4037-89AE-26691364DD94}" type="pres">
      <dgm:prSet presAssocID="{0AC1305D-CFC8-4698-87AF-FA4497AE46B5}" presName="Name13" presStyleLbl="parChTrans1D2" presStyleIdx="2" presStyleCnt="8"/>
      <dgm:spPr/>
      <dgm:t>
        <a:bodyPr/>
        <a:lstStyle/>
        <a:p>
          <a:endParaRPr lang="uk-UA"/>
        </a:p>
      </dgm:t>
    </dgm:pt>
    <dgm:pt modelId="{D5A50D73-BE1B-4F19-BD69-F7698E5929C0}" type="pres">
      <dgm:prSet presAssocID="{5BFE94E0-8C1B-4B54-B649-61EFF329B468}" presName="childText" presStyleLbl="bgAcc1" presStyleIdx="2" presStyleCnt="8" custLinFactNeighborX="-5083" custLinFactNeighborY="-162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FD8C5D8-006E-4F85-8399-61BFF0E56C88}" type="pres">
      <dgm:prSet presAssocID="{45996692-E7B3-48A5-A0F0-8D4AEEB40D2C}" presName="root" presStyleCnt="0"/>
      <dgm:spPr/>
    </dgm:pt>
    <dgm:pt modelId="{336EE714-3DFE-4918-8F38-75A148A444A6}" type="pres">
      <dgm:prSet presAssocID="{45996692-E7B3-48A5-A0F0-8D4AEEB40D2C}" presName="rootComposite" presStyleCnt="0"/>
      <dgm:spPr/>
    </dgm:pt>
    <dgm:pt modelId="{7074865D-1194-4776-A37F-AB5EB3612BCF}" type="pres">
      <dgm:prSet presAssocID="{45996692-E7B3-48A5-A0F0-8D4AEEB40D2C}" presName="rootText" presStyleLbl="node1" presStyleIdx="1" presStyleCnt="4"/>
      <dgm:spPr/>
      <dgm:t>
        <a:bodyPr/>
        <a:lstStyle/>
        <a:p>
          <a:endParaRPr lang="uk-UA"/>
        </a:p>
      </dgm:t>
    </dgm:pt>
    <dgm:pt modelId="{56709AC7-EF4E-4E05-B737-BA910A845FDA}" type="pres">
      <dgm:prSet presAssocID="{45996692-E7B3-48A5-A0F0-8D4AEEB40D2C}" presName="rootConnector" presStyleLbl="node1" presStyleIdx="1" presStyleCnt="4"/>
      <dgm:spPr/>
      <dgm:t>
        <a:bodyPr/>
        <a:lstStyle/>
        <a:p>
          <a:endParaRPr lang="uk-UA"/>
        </a:p>
      </dgm:t>
    </dgm:pt>
    <dgm:pt modelId="{9BB14F0D-344C-4268-AE8F-AD9269DFF65F}" type="pres">
      <dgm:prSet presAssocID="{45996692-E7B3-48A5-A0F0-8D4AEEB40D2C}" presName="childShape" presStyleCnt="0"/>
      <dgm:spPr/>
    </dgm:pt>
    <dgm:pt modelId="{1A1FF514-D979-4F62-B0EC-D56ECD85C0A8}" type="pres">
      <dgm:prSet presAssocID="{1E373371-50F3-41F2-B4E9-6C376A1256BD}" presName="Name13" presStyleLbl="parChTrans1D2" presStyleIdx="3" presStyleCnt="8"/>
      <dgm:spPr/>
      <dgm:t>
        <a:bodyPr/>
        <a:lstStyle/>
        <a:p>
          <a:endParaRPr lang="uk-UA"/>
        </a:p>
      </dgm:t>
    </dgm:pt>
    <dgm:pt modelId="{178165BF-ED2A-4EA1-97BE-D6D75FEDB4D0}" type="pres">
      <dgm:prSet presAssocID="{4FEF7842-105F-45DE-8E72-00BBE93E2BD8}" presName="childText" presStyleLbl="bgAcc1" presStyleIdx="3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214EF1A-B957-46CC-B4E8-8C947EE9A4FF}" type="pres">
      <dgm:prSet presAssocID="{83A8EA72-8B4F-4DF0-9E96-9F5FA193C6B1}" presName="root" presStyleCnt="0"/>
      <dgm:spPr/>
    </dgm:pt>
    <dgm:pt modelId="{FF1009E2-4632-4A1C-94DF-D1F8BEE8E56C}" type="pres">
      <dgm:prSet presAssocID="{83A8EA72-8B4F-4DF0-9E96-9F5FA193C6B1}" presName="rootComposite" presStyleCnt="0"/>
      <dgm:spPr/>
    </dgm:pt>
    <dgm:pt modelId="{B9A6BFE3-3892-43F5-AEEF-FFBCCB1F5DFD}" type="pres">
      <dgm:prSet presAssocID="{83A8EA72-8B4F-4DF0-9E96-9F5FA193C6B1}" presName="rootText" presStyleLbl="node1" presStyleIdx="2" presStyleCnt="4"/>
      <dgm:spPr/>
      <dgm:t>
        <a:bodyPr/>
        <a:lstStyle/>
        <a:p>
          <a:endParaRPr lang="uk-UA"/>
        </a:p>
      </dgm:t>
    </dgm:pt>
    <dgm:pt modelId="{2492578E-A0CB-4307-B233-3E9D3D605565}" type="pres">
      <dgm:prSet presAssocID="{83A8EA72-8B4F-4DF0-9E96-9F5FA193C6B1}" presName="rootConnector" presStyleLbl="node1" presStyleIdx="2" presStyleCnt="4"/>
      <dgm:spPr/>
      <dgm:t>
        <a:bodyPr/>
        <a:lstStyle/>
        <a:p>
          <a:endParaRPr lang="uk-UA"/>
        </a:p>
      </dgm:t>
    </dgm:pt>
    <dgm:pt modelId="{AD4AA297-A132-42F1-B2B8-4D506E333778}" type="pres">
      <dgm:prSet presAssocID="{83A8EA72-8B4F-4DF0-9E96-9F5FA193C6B1}" presName="childShape" presStyleCnt="0"/>
      <dgm:spPr/>
    </dgm:pt>
    <dgm:pt modelId="{61A8DE7A-6D79-4FBB-B4D4-109954318098}" type="pres">
      <dgm:prSet presAssocID="{604A1FF1-E4B3-4A53-B300-2F127E9727B8}" presName="Name13" presStyleLbl="parChTrans1D2" presStyleIdx="4" presStyleCnt="8"/>
      <dgm:spPr/>
      <dgm:t>
        <a:bodyPr/>
        <a:lstStyle/>
        <a:p>
          <a:endParaRPr lang="uk-UA"/>
        </a:p>
      </dgm:t>
    </dgm:pt>
    <dgm:pt modelId="{E66B7693-C70B-4327-9DAA-99FFFE3651CE}" type="pres">
      <dgm:prSet presAssocID="{E6C72839-7E97-4063-A164-6241B1A2624D}" presName="childText" presStyleLbl="bgAcc1" presStyleIdx="4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D67AB5E-E823-4F12-962A-E2EE88761BC4}" type="pres">
      <dgm:prSet presAssocID="{0710B510-E97D-4041-AC8B-0F0166F95F0A}" presName="Name13" presStyleLbl="parChTrans1D2" presStyleIdx="5" presStyleCnt="8"/>
      <dgm:spPr/>
      <dgm:t>
        <a:bodyPr/>
        <a:lstStyle/>
        <a:p>
          <a:endParaRPr lang="uk-UA"/>
        </a:p>
      </dgm:t>
    </dgm:pt>
    <dgm:pt modelId="{3AD157DB-8631-461C-97BF-0DF43E9C9E62}" type="pres">
      <dgm:prSet presAssocID="{D3239AE6-3140-469F-BDB5-7D1A9AAE54B0}" presName="childText" presStyleLbl="bgAcc1" presStyleIdx="5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70BBA72-3243-49F1-9DB4-E14A9CEB7E4C}" type="pres">
      <dgm:prSet presAssocID="{C232A3EF-5C62-4318-AE15-2EFBCFD4D838}" presName="root" presStyleCnt="0"/>
      <dgm:spPr/>
    </dgm:pt>
    <dgm:pt modelId="{88080AFC-B86A-409A-A879-EFE2122550D0}" type="pres">
      <dgm:prSet presAssocID="{C232A3EF-5C62-4318-AE15-2EFBCFD4D838}" presName="rootComposite" presStyleCnt="0"/>
      <dgm:spPr/>
    </dgm:pt>
    <dgm:pt modelId="{448B00FB-2624-4850-A2BA-B0DFE7C91CF6}" type="pres">
      <dgm:prSet presAssocID="{C232A3EF-5C62-4318-AE15-2EFBCFD4D838}" presName="rootText" presStyleLbl="node1" presStyleIdx="3" presStyleCnt="4"/>
      <dgm:spPr/>
      <dgm:t>
        <a:bodyPr/>
        <a:lstStyle/>
        <a:p>
          <a:endParaRPr lang="uk-UA"/>
        </a:p>
      </dgm:t>
    </dgm:pt>
    <dgm:pt modelId="{C5A0F26B-C845-4FCA-ADDE-36E4DB6825C8}" type="pres">
      <dgm:prSet presAssocID="{C232A3EF-5C62-4318-AE15-2EFBCFD4D838}" presName="rootConnector" presStyleLbl="node1" presStyleIdx="3" presStyleCnt="4"/>
      <dgm:spPr/>
      <dgm:t>
        <a:bodyPr/>
        <a:lstStyle/>
        <a:p>
          <a:endParaRPr lang="uk-UA"/>
        </a:p>
      </dgm:t>
    </dgm:pt>
    <dgm:pt modelId="{34367590-8A48-4C05-A57D-BBF2307D31B2}" type="pres">
      <dgm:prSet presAssocID="{C232A3EF-5C62-4318-AE15-2EFBCFD4D838}" presName="childShape" presStyleCnt="0"/>
      <dgm:spPr/>
    </dgm:pt>
    <dgm:pt modelId="{30649B00-4B27-44D5-B9A4-9021B234D14E}" type="pres">
      <dgm:prSet presAssocID="{EF762993-64D2-4D8A-8F95-C650623E1945}" presName="Name13" presStyleLbl="parChTrans1D2" presStyleIdx="6" presStyleCnt="8"/>
      <dgm:spPr/>
      <dgm:t>
        <a:bodyPr/>
        <a:lstStyle/>
        <a:p>
          <a:endParaRPr lang="uk-UA"/>
        </a:p>
      </dgm:t>
    </dgm:pt>
    <dgm:pt modelId="{D8CFA368-6777-46CA-8AE4-31E84D474103}" type="pres">
      <dgm:prSet presAssocID="{FC1CBBC9-6575-4771-A726-CCDA02BBC33E}" presName="childText" presStyleLbl="bgAcc1" presStyleIdx="6" presStyleCnt="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CDE808-7146-494D-826E-E9BE57C17733}" type="pres">
      <dgm:prSet presAssocID="{335498DC-27AA-46BB-B4FC-2366EA04C743}" presName="Name13" presStyleLbl="parChTrans1D2" presStyleIdx="7" presStyleCnt="8"/>
      <dgm:spPr/>
      <dgm:t>
        <a:bodyPr/>
        <a:lstStyle/>
        <a:p>
          <a:endParaRPr lang="uk-UA"/>
        </a:p>
      </dgm:t>
    </dgm:pt>
    <dgm:pt modelId="{F21C87CB-B8A6-45E8-B0E7-58F0516F2FD8}" type="pres">
      <dgm:prSet presAssocID="{71E360D9-5F09-4777-BD62-3A0D0488BD03}" presName="childText" presStyleLbl="bgAcc1" presStyleIdx="7" presStyleCnt="8" custLinFactNeighborX="-5083" custLinFactNeighborY="-487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128B340-5299-404E-9314-370EA0661DF3}" srcId="{12B2EDF3-7BEF-427F-9981-B2861470053F}" destId="{5BFE94E0-8C1B-4B54-B649-61EFF329B468}" srcOrd="2" destOrd="0" parTransId="{0AC1305D-CFC8-4698-87AF-FA4497AE46B5}" sibTransId="{67405F4A-F524-4C02-A5CD-4FD4830168E9}"/>
    <dgm:cxn modelId="{9E35D8A3-E3FB-4A41-ABA8-EBA509DC8043}" type="presOf" srcId="{4FEF7842-105F-45DE-8E72-00BBE93E2BD8}" destId="{178165BF-ED2A-4EA1-97BE-D6D75FEDB4D0}" srcOrd="0" destOrd="0" presId="urn:microsoft.com/office/officeart/2005/8/layout/hierarchy3"/>
    <dgm:cxn modelId="{03622AB6-AD47-48E6-BE86-E72D7AA40F4C}" srcId="{3AC9EDD4-C69D-4E1B-8109-C76FCBBCB336}" destId="{45996692-E7B3-48A5-A0F0-8D4AEEB40D2C}" srcOrd="1" destOrd="0" parTransId="{526B58BD-404A-468E-B343-2A6DAB5CE87F}" sibTransId="{C8B470DB-70E3-4222-9D69-0F57691A6235}"/>
    <dgm:cxn modelId="{4885B266-A2AA-4B5B-AABD-4F17BA0BDBF8}" type="presOf" srcId="{83A8EA72-8B4F-4DF0-9E96-9F5FA193C6B1}" destId="{B9A6BFE3-3892-43F5-AEEF-FFBCCB1F5DFD}" srcOrd="0" destOrd="0" presId="urn:microsoft.com/office/officeart/2005/8/layout/hierarchy3"/>
    <dgm:cxn modelId="{166285EE-4E1F-4D94-A0D7-DC13CD9FB736}" srcId="{12B2EDF3-7BEF-427F-9981-B2861470053F}" destId="{DF39264B-3A13-4258-840E-470808B289A2}" srcOrd="0" destOrd="0" parTransId="{0B5145B8-B2FA-45A0-A398-A15BDEB1E6F8}" sibTransId="{BFD5E717-0276-4722-AFA8-B90D44D7552D}"/>
    <dgm:cxn modelId="{109225DB-84F0-45B1-AECC-455D91ADA61A}" srcId="{C232A3EF-5C62-4318-AE15-2EFBCFD4D838}" destId="{FC1CBBC9-6575-4771-A726-CCDA02BBC33E}" srcOrd="0" destOrd="0" parTransId="{EF762993-64D2-4D8A-8F95-C650623E1945}" sibTransId="{963EFF56-22C3-4158-936B-9DAF975344FA}"/>
    <dgm:cxn modelId="{52A88E6B-0E77-4E9C-81C5-B8777D8465B7}" srcId="{83A8EA72-8B4F-4DF0-9E96-9F5FA193C6B1}" destId="{E6C72839-7E97-4063-A164-6241B1A2624D}" srcOrd="0" destOrd="0" parTransId="{604A1FF1-E4B3-4A53-B300-2F127E9727B8}" sibTransId="{48125C17-3E62-48F8-B8F1-465E279F0076}"/>
    <dgm:cxn modelId="{75B159DC-D03B-47C0-B730-8E48CF40158B}" type="presOf" srcId="{604A1FF1-E4B3-4A53-B300-2F127E9727B8}" destId="{61A8DE7A-6D79-4FBB-B4D4-109954318098}" srcOrd="0" destOrd="0" presId="urn:microsoft.com/office/officeart/2005/8/layout/hierarchy3"/>
    <dgm:cxn modelId="{12778334-C198-4310-96A0-3398C1E019C5}" type="presOf" srcId="{45996692-E7B3-48A5-A0F0-8D4AEEB40D2C}" destId="{56709AC7-EF4E-4E05-B737-BA910A845FDA}" srcOrd="1" destOrd="0" presId="urn:microsoft.com/office/officeart/2005/8/layout/hierarchy3"/>
    <dgm:cxn modelId="{1B8BE32A-FBF3-4353-A7A8-F9E995590222}" srcId="{3AC9EDD4-C69D-4E1B-8109-C76FCBBCB336}" destId="{C232A3EF-5C62-4318-AE15-2EFBCFD4D838}" srcOrd="3" destOrd="0" parTransId="{4F8AB9D0-941E-406A-A38D-C9BCA15751A7}" sibTransId="{B470888F-BB59-4A65-BA65-0060BCBC969A}"/>
    <dgm:cxn modelId="{2223DE07-F166-4206-9DF5-98A4BA464BB8}" type="presOf" srcId="{C423CAA7-31EC-4194-A9C9-1A1CE52D017E}" destId="{75D685FC-310F-402F-9C7C-49D8C967CB2B}" srcOrd="0" destOrd="0" presId="urn:microsoft.com/office/officeart/2005/8/layout/hierarchy3"/>
    <dgm:cxn modelId="{5135E1C4-0B3F-45DE-AA5B-99F0313FC3AD}" srcId="{83A8EA72-8B4F-4DF0-9E96-9F5FA193C6B1}" destId="{D3239AE6-3140-469F-BDB5-7D1A9AAE54B0}" srcOrd="1" destOrd="0" parTransId="{0710B510-E97D-4041-AC8B-0F0166F95F0A}" sibTransId="{BFE665C6-8102-4385-BB9E-774EB87FDBDA}"/>
    <dgm:cxn modelId="{A85B4486-F1AD-444B-9F00-D88C5E264DE9}" type="presOf" srcId="{3AC9EDD4-C69D-4E1B-8109-C76FCBBCB336}" destId="{F2179225-0A57-47C6-ADD6-44AD34D875D1}" srcOrd="0" destOrd="0" presId="urn:microsoft.com/office/officeart/2005/8/layout/hierarchy3"/>
    <dgm:cxn modelId="{50044379-3148-4F82-A241-DB31CAAF8224}" srcId="{3AC9EDD4-C69D-4E1B-8109-C76FCBBCB336}" destId="{83A8EA72-8B4F-4DF0-9E96-9F5FA193C6B1}" srcOrd="2" destOrd="0" parTransId="{C12EC4FF-C595-4ACC-A7E7-4CB668369F8E}" sibTransId="{13AF7B26-2F4E-4671-BDC5-5D93ACB41AD5}"/>
    <dgm:cxn modelId="{E3F6A044-A787-42AD-AA32-5D8379C4D900}" type="presOf" srcId="{EF762993-64D2-4D8A-8F95-C650623E1945}" destId="{30649B00-4B27-44D5-B9A4-9021B234D14E}" srcOrd="0" destOrd="0" presId="urn:microsoft.com/office/officeart/2005/8/layout/hierarchy3"/>
    <dgm:cxn modelId="{CC73B4CD-ADBB-4945-A9C9-606F50E2D9C5}" type="presOf" srcId="{C232A3EF-5C62-4318-AE15-2EFBCFD4D838}" destId="{448B00FB-2624-4850-A2BA-B0DFE7C91CF6}" srcOrd="0" destOrd="0" presId="urn:microsoft.com/office/officeart/2005/8/layout/hierarchy3"/>
    <dgm:cxn modelId="{0DFF7801-1BCC-4FDD-A3A7-3A1DC1DC7139}" srcId="{45996692-E7B3-48A5-A0F0-8D4AEEB40D2C}" destId="{4FEF7842-105F-45DE-8E72-00BBE93E2BD8}" srcOrd="0" destOrd="0" parTransId="{1E373371-50F3-41F2-B4E9-6C376A1256BD}" sibTransId="{BFDB003F-3794-4FC4-8F4D-B81E096DCC0B}"/>
    <dgm:cxn modelId="{0926D254-2763-49FD-AB7B-11E6DED94977}" type="presOf" srcId="{0B5145B8-B2FA-45A0-A398-A15BDEB1E6F8}" destId="{4F607F2A-B0AB-437B-B9FB-081E579E142D}" srcOrd="0" destOrd="0" presId="urn:microsoft.com/office/officeart/2005/8/layout/hierarchy3"/>
    <dgm:cxn modelId="{29DC37E0-8878-4109-A6AC-90AA218D1D24}" srcId="{12B2EDF3-7BEF-427F-9981-B2861470053F}" destId="{B9CBE7B0-56A0-4D9E-934F-D1159790CA01}" srcOrd="1" destOrd="0" parTransId="{C423CAA7-31EC-4194-A9C9-1A1CE52D017E}" sibTransId="{8D045B0F-7808-47E6-A670-4B869B3F32F6}"/>
    <dgm:cxn modelId="{FEB0E32B-0995-4AE5-B6EA-AD390DCA4464}" type="presOf" srcId="{0AC1305D-CFC8-4698-87AF-FA4497AE46B5}" destId="{ED33AE86-57B1-4037-89AE-26691364DD94}" srcOrd="0" destOrd="0" presId="urn:microsoft.com/office/officeart/2005/8/layout/hierarchy3"/>
    <dgm:cxn modelId="{EA1F2044-E8F5-4AC3-B6DA-47435589A759}" type="presOf" srcId="{FC1CBBC9-6575-4771-A726-CCDA02BBC33E}" destId="{D8CFA368-6777-46CA-8AE4-31E84D474103}" srcOrd="0" destOrd="0" presId="urn:microsoft.com/office/officeart/2005/8/layout/hierarchy3"/>
    <dgm:cxn modelId="{2946E04D-9A50-435C-9DD7-C751B1803A34}" type="presOf" srcId="{DF39264B-3A13-4258-840E-470808B289A2}" destId="{780D86BD-CBDA-47A2-88F7-DEDA68737DFD}" srcOrd="0" destOrd="0" presId="urn:microsoft.com/office/officeart/2005/8/layout/hierarchy3"/>
    <dgm:cxn modelId="{7052A84D-280C-46C5-8348-7E18A32D4871}" srcId="{3AC9EDD4-C69D-4E1B-8109-C76FCBBCB336}" destId="{12B2EDF3-7BEF-427F-9981-B2861470053F}" srcOrd="0" destOrd="0" parTransId="{D0EFFD84-1E98-4E20-8D15-3BF9054C50B3}" sibTransId="{58B6FB27-62BB-4DD2-BB2A-E2C88FBBAEC9}"/>
    <dgm:cxn modelId="{B4B3E185-C2C6-4988-9C69-4A7EC15BB532}" type="presOf" srcId="{45996692-E7B3-48A5-A0F0-8D4AEEB40D2C}" destId="{7074865D-1194-4776-A37F-AB5EB3612BCF}" srcOrd="0" destOrd="0" presId="urn:microsoft.com/office/officeart/2005/8/layout/hierarchy3"/>
    <dgm:cxn modelId="{136FB8AD-51C3-4B53-8904-784C9AF22475}" type="presOf" srcId="{0710B510-E97D-4041-AC8B-0F0166F95F0A}" destId="{1D67AB5E-E823-4F12-962A-E2EE88761BC4}" srcOrd="0" destOrd="0" presId="urn:microsoft.com/office/officeart/2005/8/layout/hierarchy3"/>
    <dgm:cxn modelId="{7934F4C5-B168-4703-9074-90072604B296}" type="presOf" srcId="{71E360D9-5F09-4777-BD62-3A0D0488BD03}" destId="{F21C87CB-B8A6-45E8-B0E7-58F0516F2FD8}" srcOrd="0" destOrd="0" presId="urn:microsoft.com/office/officeart/2005/8/layout/hierarchy3"/>
    <dgm:cxn modelId="{36C5C740-CBDD-4B47-BEB9-5849B67275DA}" type="presOf" srcId="{C232A3EF-5C62-4318-AE15-2EFBCFD4D838}" destId="{C5A0F26B-C845-4FCA-ADDE-36E4DB6825C8}" srcOrd="1" destOrd="0" presId="urn:microsoft.com/office/officeart/2005/8/layout/hierarchy3"/>
    <dgm:cxn modelId="{3D87EF81-C0A7-49F3-87A0-70C285058EA5}" type="presOf" srcId="{B9CBE7B0-56A0-4D9E-934F-D1159790CA01}" destId="{7BD7B27E-4C03-4F90-BC9D-5991E89AF90F}" srcOrd="0" destOrd="0" presId="urn:microsoft.com/office/officeart/2005/8/layout/hierarchy3"/>
    <dgm:cxn modelId="{8CCF746D-8AD4-4585-92BD-ED08C5A4B48A}" type="presOf" srcId="{335498DC-27AA-46BB-B4FC-2366EA04C743}" destId="{E8CDE808-7146-494D-826E-E9BE57C17733}" srcOrd="0" destOrd="0" presId="urn:microsoft.com/office/officeart/2005/8/layout/hierarchy3"/>
    <dgm:cxn modelId="{5181FE04-4E05-49E4-91F0-49D8E18C0B24}" type="presOf" srcId="{83A8EA72-8B4F-4DF0-9E96-9F5FA193C6B1}" destId="{2492578E-A0CB-4307-B233-3E9D3D605565}" srcOrd="1" destOrd="0" presId="urn:microsoft.com/office/officeart/2005/8/layout/hierarchy3"/>
    <dgm:cxn modelId="{5EE31464-99F1-4C8A-80A2-27A1B600C7DE}" srcId="{C232A3EF-5C62-4318-AE15-2EFBCFD4D838}" destId="{71E360D9-5F09-4777-BD62-3A0D0488BD03}" srcOrd="1" destOrd="0" parTransId="{335498DC-27AA-46BB-B4FC-2366EA04C743}" sibTransId="{3A3309A2-F150-45BA-88D7-8227CF09DFD0}"/>
    <dgm:cxn modelId="{EB66003D-A636-49B3-A069-C71B0EEF758E}" type="presOf" srcId="{D3239AE6-3140-469F-BDB5-7D1A9AAE54B0}" destId="{3AD157DB-8631-461C-97BF-0DF43E9C9E62}" srcOrd="0" destOrd="0" presId="urn:microsoft.com/office/officeart/2005/8/layout/hierarchy3"/>
    <dgm:cxn modelId="{115EA2A6-AB76-42BF-8ABA-E3FC4888374F}" type="presOf" srcId="{12B2EDF3-7BEF-427F-9981-B2861470053F}" destId="{81A3C78C-DABC-4344-B539-D3E56E33ADF1}" srcOrd="0" destOrd="0" presId="urn:microsoft.com/office/officeart/2005/8/layout/hierarchy3"/>
    <dgm:cxn modelId="{60602516-9C97-42E3-B6B4-103A654EBCB4}" type="presOf" srcId="{5BFE94E0-8C1B-4B54-B649-61EFF329B468}" destId="{D5A50D73-BE1B-4F19-BD69-F7698E5929C0}" srcOrd="0" destOrd="0" presId="urn:microsoft.com/office/officeart/2005/8/layout/hierarchy3"/>
    <dgm:cxn modelId="{47D0F31C-C3F3-4632-80F4-4C6F775D95F7}" type="presOf" srcId="{E6C72839-7E97-4063-A164-6241B1A2624D}" destId="{E66B7693-C70B-4327-9DAA-99FFFE3651CE}" srcOrd="0" destOrd="0" presId="urn:microsoft.com/office/officeart/2005/8/layout/hierarchy3"/>
    <dgm:cxn modelId="{767277F8-1507-482B-9D13-48027EA16305}" type="presOf" srcId="{1E373371-50F3-41F2-B4E9-6C376A1256BD}" destId="{1A1FF514-D979-4F62-B0EC-D56ECD85C0A8}" srcOrd="0" destOrd="0" presId="urn:microsoft.com/office/officeart/2005/8/layout/hierarchy3"/>
    <dgm:cxn modelId="{C290D899-6F04-49BE-8E7F-F8E46BA904E9}" type="presOf" srcId="{12B2EDF3-7BEF-427F-9981-B2861470053F}" destId="{D5C186EC-B212-413D-A6F8-C447CD578895}" srcOrd="1" destOrd="0" presId="urn:microsoft.com/office/officeart/2005/8/layout/hierarchy3"/>
    <dgm:cxn modelId="{6DB3C043-387F-4147-8912-4331567713EE}" type="presParOf" srcId="{F2179225-0A57-47C6-ADD6-44AD34D875D1}" destId="{9C58D131-5204-4EAC-851B-BDA7A0E5C9B7}" srcOrd="0" destOrd="0" presId="urn:microsoft.com/office/officeart/2005/8/layout/hierarchy3"/>
    <dgm:cxn modelId="{8A654C60-1375-433B-8C50-B24E6406C97E}" type="presParOf" srcId="{9C58D131-5204-4EAC-851B-BDA7A0E5C9B7}" destId="{B4E8E432-E25C-4FA5-A432-51BE470736F4}" srcOrd="0" destOrd="0" presId="urn:microsoft.com/office/officeart/2005/8/layout/hierarchy3"/>
    <dgm:cxn modelId="{DF3A6FE9-2BC2-4C76-B64F-13BEF92CFDC9}" type="presParOf" srcId="{B4E8E432-E25C-4FA5-A432-51BE470736F4}" destId="{81A3C78C-DABC-4344-B539-D3E56E33ADF1}" srcOrd="0" destOrd="0" presId="urn:microsoft.com/office/officeart/2005/8/layout/hierarchy3"/>
    <dgm:cxn modelId="{E91AFE7E-2176-4A15-A549-517BB11AC51F}" type="presParOf" srcId="{B4E8E432-E25C-4FA5-A432-51BE470736F4}" destId="{D5C186EC-B212-413D-A6F8-C447CD578895}" srcOrd="1" destOrd="0" presId="urn:microsoft.com/office/officeart/2005/8/layout/hierarchy3"/>
    <dgm:cxn modelId="{AA38AF28-262B-4EC6-81D0-DC8CF60859F0}" type="presParOf" srcId="{9C58D131-5204-4EAC-851B-BDA7A0E5C9B7}" destId="{8C8B6962-0E97-4017-BB6B-09F07B48DC4A}" srcOrd="1" destOrd="0" presId="urn:microsoft.com/office/officeart/2005/8/layout/hierarchy3"/>
    <dgm:cxn modelId="{9A964D0B-62FA-411C-B02B-4EA0437F0ED5}" type="presParOf" srcId="{8C8B6962-0E97-4017-BB6B-09F07B48DC4A}" destId="{4F607F2A-B0AB-437B-B9FB-081E579E142D}" srcOrd="0" destOrd="0" presId="urn:microsoft.com/office/officeart/2005/8/layout/hierarchy3"/>
    <dgm:cxn modelId="{9B4025E3-0B58-4250-80F8-DE92F33AFA98}" type="presParOf" srcId="{8C8B6962-0E97-4017-BB6B-09F07B48DC4A}" destId="{780D86BD-CBDA-47A2-88F7-DEDA68737DFD}" srcOrd="1" destOrd="0" presId="urn:microsoft.com/office/officeart/2005/8/layout/hierarchy3"/>
    <dgm:cxn modelId="{3CBF4638-75B2-4AF5-9B62-1903C2DBD783}" type="presParOf" srcId="{8C8B6962-0E97-4017-BB6B-09F07B48DC4A}" destId="{75D685FC-310F-402F-9C7C-49D8C967CB2B}" srcOrd="2" destOrd="0" presId="urn:microsoft.com/office/officeart/2005/8/layout/hierarchy3"/>
    <dgm:cxn modelId="{A87CA422-8F28-4C71-B8B5-20AC70918FFB}" type="presParOf" srcId="{8C8B6962-0E97-4017-BB6B-09F07B48DC4A}" destId="{7BD7B27E-4C03-4F90-BC9D-5991E89AF90F}" srcOrd="3" destOrd="0" presId="urn:microsoft.com/office/officeart/2005/8/layout/hierarchy3"/>
    <dgm:cxn modelId="{6774F297-1863-498B-AF88-CE7C38071800}" type="presParOf" srcId="{8C8B6962-0E97-4017-BB6B-09F07B48DC4A}" destId="{ED33AE86-57B1-4037-89AE-26691364DD94}" srcOrd="4" destOrd="0" presId="urn:microsoft.com/office/officeart/2005/8/layout/hierarchy3"/>
    <dgm:cxn modelId="{F1F208B6-7B33-408C-A48C-57E9312802B6}" type="presParOf" srcId="{8C8B6962-0E97-4017-BB6B-09F07B48DC4A}" destId="{D5A50D73-BE1B-4F19-BD69-F7698E5929C0}" srcOrd="5" destOrd="0" presId="urn:microsoft.com/office/officeart/2005/8/layout/hierarchy3"/>
    <dgm:cxn modelId="{317BE483-D753-4973-9F3D-3577AA5DF6DC}" type="presParOf" srcId="{F2179225-0A57-47C6-ADD6-44AD34D875D1}" destId="{FFD8C5D8-006E-4F85-8399-61BFF0E56C88}" srcOrd="1" destOrd="0" presId="urn:microsoft.com/office/officeart/2005/8/layout/hierarchy3"/>
    <dgm:cxn modelId="{53646B10-9B56-4AA8-94FB-8C46627D62FC}" type="presParOf" srcId="{FFD8C5D8-006E-4F85-8399-61BFF0E56C88}" destId="{336EE714-3DFE-4918-8F38-75A148A444A6}" srcOrd="0" destOrd="0" presId="urn:microsoft.com/office/officeart/2005/8/layout/hierarchy3"/>
    <dgm:cxn modelId="{B7B037E8-BD86-4FA2-9B02-C8572E26E540}" type="presParOf" srcId="{336EE714-3DFE-4918-8F38-75A148A444A6}" destId="{7074865D-1194-4776-A37F-AB5EB3612BCF}" srcOrd="0" destOrd="0" presId="urn:microsoft.com/office/officeart/2005/8/layout/hierarchy3"/>
    <dgm:cxn modelId="{6EBF8F9E-BA63-42D8-BE80-4A6DF4EFCE62}" type="presParOf" srcId="{336EE714-3DFE-4918-8F38-75A148A444A6}" destId="{56709AC7-EF4E-4E05-B737-BA910A845FDA}" srcOrd="1" destOrd="0" presId="urn:microsoft.com/office/officeart/2005/8/layout/hierarchy3"/>
    <dgm:cxn modelId="{454B69D4-D1BC-45AA-AAA6-932AE1AD9351}" type="presParOf" srcId="{FFD8C5D8-006E-4F85-8399-61BFF0E56C88}" destId="{9BB14F0D-344C-4268-AE8F-AD9269DFF65F}" srcOrd="1" destOrd="0" presId="urn:microsoft.com/office/officeart/2005/8/layout/hierarchy3"/>
    <dgm:cxn modelId="{6B2071F1-34AF-4F77-A246-2B4FC072B60A}" type="presParOf" srcId="{9BB14F0D-344C-4268-AE8F-AD9269DFF65F}" destId="{1A1FF514-D979-4F62-B0EC-D56ECD85C0A8}" srcOrd="0" destOrd="0" presId="urn:microsoft.com/office/officeart/2005/8/layout/hierarchy3"/>
    <dgm:cxn modelId="{C3442943-FC70-49B3-8B9A-AF26F6D3C02D}" type="presParOf" srcId="{9BB14F0D-344C-4268-AE8F-AD9269DFF65F}" destId="{178165BF-ED2A-4EA1-97BE-D6D75FEDB4D0}" srcOrd="1" destOrd="0" presId="urn:microsoft.com/office/officeart/2005/8/layout/hierarchy3"/>
    <dgm:cxn modelId="{9315E275-10EE-40AB-80FF-F76FE1910D6F}" type="presParOf" srcId="{F2179225-0A57-47C6-ADD6-44AD34D875D1}" destId="{A214EF1A-B957-46CC-B4E8-8C947EE9A4FF}" srcOrd="2" destOrd="0" presId="urn:microsoft.com/office/officeart/2005/8/layout/hierarchy3"/>
    <dgm:cxn modelId="{BCA0244F-E4FF-457A-AAF6-17E10FE569B5}" type="presParOf" srcId="{A214EF1A-B957-46CC-B4E8-8C947EE9A4FF}" destId="{FF1009E2-4632-4A1C-94DF-D1F8BEE8E56C}" srcOrd="0" destOrd="0" presId="urn:microsoft.com/office/officeart/2005/8/layout/hierarchy3"/>
    <dgm:cxn modelId="{CA22F951-8338-4E14-AD56-0339B4E930AC}" type="presParOf" srcId="{FF1009E2-4632-4A1C-94DF-D1F8BEE8E56C}" destId="{B9A6BFE3-3892-43F5-AEEF-FFBCCB1F5DFD}" srcOrd="0" destOrd="0" presId="urn:microsoft.com/office/officeart/2005/8/layout/hierarchy3"/>
    <dgm:cxn modelId="{01EEA9B1-816C-4F7C-B883-CE9E7A48DB4E}" type="presParOf" srcId="{FF1009E2-4632-4A1C-94DF-D1F8BEE8E56C}" destId="{2492578E-A0CB-4307-B233-3E9D3D605565}" srcOrd="1" destOrd="0" presId="urn:microsoft.com/office/officeart/2005/8/layout/hierarchy3"/>
    <dgm:cxn modelId="{BDAF6E48-37CD-4473-9107-4D772E62A2C4}" type="presParOf" srcId="{A214EF1A-B957-46CC-B4E8-8C947EE9A4FF}" destId="{AD4AA297-A132-42F1-B2B8-4D506E333778}" srcOrd="1" destOrd="0" presId="urn:microsoft.com/office/officeart/2005/8/layout/hierarchy3"/>
    <dgm:cxn modelId="{8A76836E-7A4A-4159-AC65-F54E474162A5}" type="presParOf" srcId="{AD4AA297-A132-42F1-B2B8-4D506E333778}" destId="{61A8DE7A-6D79-4FBB-B4D4-109954318098}" srcOrd="0" destOrd="0" presId="urn:microsoft.com/office/officeart/2005/8/layout/hierarchy3"/>
    <dgm:cxn modelId="{A23815E5-0957-4709-A4A5-53E071C590F5}" type="presParOf" srcId="{AD4AA297-A132-42F1-B2B8-4D506E333778}" destId="{E66B7693-C70B-4327-9DAA-99FFFE3651CE}" srcOrd="1" destOrd="0" presId="urn:microsoft.com/office/officeart/2005/8/layout/hierarchy3"/>
    <dgm:cxn modelId="{6A44873F-4A6B-40BC-9D71-C4A355CA2E30}" type="presParOf" srcId="{AD4AA297-A132-42F1-B2B8-4D506E333778}" destId="{1D67AB5E-E823-4F12-962A-E2EE88761BC4}" srcOrd="2" destOrd="0" presId="urn:microsoft.com/office/officeart/2005/8/layout/hierarchy3"/>
    <dgm:cxn modelId="{667A6BA9-2935-4D79-92E7-42B167E13D77}" type="presParOf" srcId="{AD4AA297-A132-42F1-B2B8-4D506E333778}" destId="{3AD157DB-8631-461C-97BF-0DF43E9C9E62}" srcOrd="3" destOrd="0" presId="urn:microsoft.com/office/officeart/2005/8/layout/hierarchy3"/>
    <dgm:cxn modelId="{E5149011-069B-4A3E-A72F-0919EC0CA3E1}" type="presParOf" srcId="{F2179225-0A57-47C6-ADD6-44AD34D875D1}" destId="{770BBA72-3243-49F1-9DB4-E14A9CEB7E4C}" srcOrd="3" destOrd="0" presId="urn:microsoft.com/office/officeart/2005/8/layout/hierarchy3"/>
    <dgm:cxn modelId="{E19DEB90-9A65-4B86-805C-56849713C61B}" type="presParOf" srcId="{770BBA72-3243-49F1-9DB4-E14A9CEB7E4C}" destId="{88080AFC-B86A-409A-A879-EFE2122550D0}" srcOrd="0" destOrd="0" presId="urn:microsoft.com/office/officeart/2005/8/layout/hierarchy3"/>
    <dgm:cxn modelId="{D7ED25EC-B2CD-42E8-9CCB-4EA02F4C25B1}" type="presParOf" srcId="{88080AFC-B86A-409A-A879-EFE2122550D0}" destId="{448B00FB-2624-4850-A2BA-B0DFE7C91CF6}" srcOrd="0" destOrd="0" presId="urn:microsoft.com/office/officeart/2005/8/layout/hierarchy3"/>
    <dgm:cxn modelId="{9A44CB4F-EDE8-457A-AC6A-8635337D0CE2}" type="presParOf" srcId="{88080AFC-B86A-409A-A879-EFE2122550D0}" destId="{C5A0F26B-C845-4FCA-ADDE-36E4DB6825C8}" srcOrd="1" destOrd="0" presId="urn:microsoft.com/office/officeart/2005/8/layout/hierarchy3"/>
    <dgm:cxn modelId="{C7E8EA8A-9193-49E0-B4D5-80580EF9F859}" type="presParOf" srcId="{770BBA72-3243-49F1-9DB4-E14A9CEB7E4C}" destId="{34367590-8A48-4C05-A57D-BBF2307D31B2}" srcOrd="1" destOrd="0" presId="urn:microsoft.com/office/officeart/2005/8/layout/hierarchy3"/>
    <dgm:cxn modelId="{0F326EAA-04C2-43BB-9C01-103198C04AF4}" type="presParOf" srcId="{34367590-8A48-4C05-A57D-BBF2307D31B2}" destId="{30649B00-4B27-44D5-B9A4-9021B234D14E}" srcOrd="0" destOrd="0" presId="urn:microsoft.com/office/officeart/2005/8/layout/hierarchy3"/>
    <dgm:cxn modelId="{7F7B3183-896F-4BC4-88F4-C226B55081D9}" type="presParOf" srcId="{34367590-8A48-4C05-A57D-BBF2307D31B2}" destId="{D8CFA368-6777-46CA-8AE4-31E84D474103}" srcOrd="1" destOrd="0" presId="urn:microsoft.com/office/officeart/2005/8/layout/hierarchy3"/>
    <dgm:cxn modelId="{456AA850-398D-4EBF-8FCE-CBDB0D5405EC}" type="presParOf" srcId="{34367590-8A48-4C05-A57D-BBF2307D31B2}" destId="{E8CDE808-7146-494D-826E-E9BE57C17733}" srcOrd="2" destOrd="0" presId="urn:microsoft.com/office/officeart/2005/8/layout/hierarchy3"/>
    <dgm:cxn modelId="{7E933BF2-3945-4174-9822-F56DFB9FB027}" type="presParOf" srcId="{34367590-8A48-4C05-A57D-BBF2307D31B2}" destId="{F21C87CB-B8A6-45E8-B0E7-58F0516F2FD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1C463E2-1211-41B4-9A0F-917CE266008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CC3EBF7-072C-437F-B5BB-61A93B1AB024}">
      <dgm:prSet/>
      <dgm:spPr/>
      <dgm:t>
        <a:bodyPr/>
        <a:lstStyle/>
        <a:p>
          <a:r>
            <a:rPr lang="uk-UA" dirty="0" smtClean="0"/>
            <a:t> Довіра </a:t>
          </a:r>
          <a:endParaRPr lang="en-US" dirty="0"/>
        </a:p>
      </dgm:t>
    </dgm:pt>
    <dgm:pt modelId="{C3E95D0B-166D-4FFD-B9DB-8C8927BA9D88}" type="parTrans" cxnId="{0D9DA4C0-37F2-497D-9E9A-465936C31769}">
      <dgm:prSet/>
      <dgm:spPr/>
      <dgm:t>
        <a:bodyPr/>
        <a:lstStyle/>
        <a:p>
          <a:endParaRPr lang="en-US"/>
        </a:p>
      </dgm:t>
    </dgm:pt>
    <dgm:pt modelId="{BEC0A652-D99C-403E-8357-968274A1F42B}" type="sibTrans" cxnId="{0D9DA4C0-37F2-497D-9E9A-465936C31769}">
      <dgm:prSet/>
      <dgm:spPr/>
      <dgm:t>
        <a:bodyPr/>
        <a:lstStyle/>
        <a:p>
          <a:endParaRPr lang="en-US"/>
        </a:p>
      </dgm:t>
    </dgm:pt>
    <dgm:pt modelId="{65DFFBFD-8CF6-47A6-8014-B77289CB6F5D}">
      <dgm:prSet/>
      <dgm:spPr/>
      <dgm:t>
        <a:bodyPr/>
        <a:lstStyle/>
        <a:p>
          <a:r>
            <a:rPr lang="uk-UA" dirty="0" smtClean="0"/>
            <a:t> Чітко  визначені умови співпраці  </a:t>
          </a:r>
          <a:endParaRPr lang="en-US" dirty="0"/>
        </a:p>
      </dgm:t>
    </dgm:pt>
    <dgm:pt modelId="{DB88E4AD-07FA-4228-B17F-D7D36702FB9B}" type="parTrans" cxnId="{9BDD8AC9-AA56-48E6-943D-301D0923782F}">
      <dgm:prSet/>
      <dgm:spPr/>
      <dgm:t>
        <a:bodyPr/>
        <a:lstStyle/>
        <a:p>
          <a:endParaRPr lang="en-US"/>
        </a:p>
      </dgm:t>
    </dgm:pt>
    <dgm:pt modelId="{692F97DA-8DE3-4FB8-B86B-12EAD860E5D3}" type="sibTrans" cxnId="{9BDD8AC9-AA56-48E6-943D-301D0923782F}">
      <dgm:prSet/>
      <dgm:spPr/>
      <dgm:t>
        <a:bodyPr/>
        <a:lstStyle/>
        <a:p>
          <a:endParaRPr lang="en-US"/>
        </a:p>
      </dgm:t>
    </dgm:pt>
    <dgm:pt modelId="{11FA146C-BF52-4ECC-BABF-229BD38B640F}">
      <dgm:prSet/>
      <dgm:spPr/>
      <dgm:t>
        <a:bodyPr/>
        <a:lstStyle/>
        <a:p>
          <a:r>
            <a:rPr lang="uk-UA" dirty="0" smtClean="0"/>
            <a:t>Надійність і пунктуальність </a:t>
          </a:r>
          <a:endParaRPr lang="en-US" dirty="0"/>
        </a:p>
      </dgm:t>
    </dgm:pt>
    <dgm:pt modelId="{EA287C65-430A-40B1-BF1C-65A7DA34B04D}" type="parTrans" cxnId="{652320E6-3245-497A-8FBF-C6EC52EB652A}">
      <dgm:prSet/>
      <dgm:spPr/>
      <dgm:t>
        <a:bodyPr/>
        <a:lstStyle/>
        <a:p>
          <a:endParaRPr lang="en-US"/>
        </a:p>
      </dgm:t>
    </dgm:pt>
    <dgm:pt modelId="{789062C0-770D-416C-BDD5-E78CEC4DAA15}" type="sibTrans" cxnId="{652320E6-3245-497A-8FBF-C6EC52EB652A}">
      <dgm:prSet/>
      <dgm:spPr/>
      <dgm:t>
        <a:bodyPr/>
        <a:lstStyle/>
        <a:p>
          <a:endParaRPr lang="en-US"/>
        </a:p>
      </dgm:t>
    </dgm:pt>
    <dgm:pt modelId="{46CE2D2F-4BD2-4629-8A8D-3273FCCCD9BE}">
      <dgm:prSet/>
      <dgm:spPr/>
      <dgm:t>
        <a:bodyPr/>
        <a:lstStyle/>
        <a:p>
          <a:r>
            <a:rPr lang="uk-UA" dirty="0" smtClean="0"/>
            <a:t> Відкритість </a:t>
          </a:r>
          <a:endParaRPr lang="en-US" dirty="0"/>
        </a:p>
      </dgm:t>
    </dgm:pt>
    <dgm:pt modelId="{8F5DA57C-77A3-49AB-830E-ACD78231DF5E}" type="parTrans" cxnId="{183352EA-7339-42E4-910F-C3E30E1DCD5D}">
      <dgm:prSet/>
      <dgm:spPr/>
      <dgm:t>
        <a:bodyPr/>
        <a:lstStyle/>
        <a:p>
          <a:endParaRPr lang="en-US"/>
        </a:p>
      </dgm:t>
    </dgm:pt>
    <dgm:pt modelId="{4427157F-095D-4CE4-9518-1BC4BFB8C15E}" type="sibTrans" cxnId="{183352EA-7339-42E4-910F-C3E30E1DCD5D}">
      <dgm:prSet/>
      <dgm:spPr/>
      <dgm:t>
        <a:bodyPr/>
        <a:lstStyle/>
        <a:p>
          <a:endParaRPr lang="en-US"/>
        </a:p>
      </dgm:t>
    </dgm:pt>
    <dgm:pt modelId="{76BE0F0B-436D-4DA9-B270-2750E45D4D76}" type="pres">
      <dgm:prSet presAssocID="{A1C463E2-1211-41B4-9A0F-917CE266008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FCAA77F2-9ED6-4929-B50A-8C8F99F2C2CE}" type="pres">
      <dgm:prSet presAssocID="{6CC3EBF7-072C-437F-B5BB-61A93B1AB024}" presName="hierRoot1" presStyleCnt="0"/>
      <dgm:spPr/>
    </dgm:pt>
    <dgm:pt modelId="{B0D18F3D-7E74-4753-B795-03BE8965D721}" type="pres">
      <dgm:prSet presAssocID="{6CC3EBF7-072C-437F-B5BB-61A93B1AB024}" presName="composite" presStyleCnt="0"/>
      <dgm:spPr/>
    </dgm:pt>
    <dgm:pt modelId="{FAC371FB-0AD4-465D-9138-938E93BC36E9}" type="pres">
      <dgm:prSet presAssocID="{6CC3EBF7-072C-437F-B5BB-61A93B1AB024}" presName="background" presStyleLbl="node0" presStyleIdx="0" presStyleCnt="4"/>
      <dgm:spPr/>
    </dgm:pt>
    <dgm:pt modelId="{27743239-DD2A-4F2C-95F8-A995AEB7D6E7}" type="pres">
      <dgm:prSet presAssocID="{6CC3EBF7-072C-437F-B5BB-61A93B1AB024}" presName="text" presStyleLbl="fgAcc0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C5FBD71-21CA-44EE-BD7B-4FAB5E950CFF}" type="pres">
      <dgm:prSet presAssocID="{6CC3EBF7-072C-437F-B5BB-61A93B1AB024}" presName="hierChild2" presStyleCnt="0"/>
      <dgm:spPr/>
    </dgm:pt>
    <dgm:pt modelId="{CACDEEF0-94C4-4D7F-B282-4709B75A6BE5}" type="pres">
      <dgm:prSet presAssocID="{65DFFBFD-8CF6-47A6-8014-B77289CB6F5D}" presName="hierRoot1" presStyleCnt="0"/>
      <dgm:spPr/>
    </dgm:pt>
    <dgm:pt modelId="{E4825109-FB36-4BCB-AE96-4F5DB095F16C}" type="pres">
      <dgm:prSet presAssocID="{65DFFBFD-8CF6-47A6-8014-B77289CB6F5D}" presName="composite" presStyleCnt="0"/>
      <dgm:spPr/>
    </dgm:pt>
    <dgm:pt modelId="{B7517BD8-80DA-416D-B336-507264A32F97}" type="pres">
      <dgm:prSet presAssocID="{65DFFBFD-8CF6-47A6-8014-B77289CB6F5D}" presName="background" presStyleLbl="node0" presStyleIdx="1" presStyleCnt="4"/>
      <dgm:spPr/>
    </dgm:pt>
    <dgm:pt modelId="{C6393776-8E6B-42EC-B10E-C378389CC85D}" type="pres">
      <dgm:prSet presAssocID="{65DFFBFD-8CF6-47A6-8014-B77289CB6F5D}" presName="text" presStyleLbl="fgAcc0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62E091F-11B4-40D0-BBDC-59F5118E3412}" type="pres">
      <dgm:prSet presAssocID="{65DFFBFD-8CF6-47A6-8014-B77289CB6F5D}" presName="hierChild2" presStyleCnt="0"/>
      <dgm:spPr/>
    </dgm:pt>
    <dgm:pt modelId="{FE979006-1376-45D3-8189-049C1C838C77}" type="pres">
      <dgm:prSet presAssocID="{11FA146C-BF52-4ECC-BABF-229BD38B640F}" presName="hierRoot1" presStyleCnt="0"/>
      <dgm:spPr/>
    </dgm:pt>
    <dgm:pt modelId="{E17DB3EC-9033-4448-94D7-B513D7A92B01}" type="pres">
      <dgm:prSet presAssocID="{11FA146C-BF52-4ECC-BABF-229BD38B640F}" presName="composite" presStyleCnt="0"/>
      <dgm:spPr/>
    </dgm:pt>
    <dgm:pt modelId="{E6401426-1EAF-456A-ACB1-1BEE07B947F8}" type="pres">
      <dgm:prSet presAssocID="{11FA146C-BF52-4ECC-BABF-229BD38B640F}" presName="background" presStyleLbl="node0" presStyleIdx="2" presStyleCnt="4"/>
      <dgm:spPr/>
    </dgm:pt>
    <dgm:pt modelId="{5F38C6F6-EFEC-462D-BC9B-56A389E93B08}" type="pres">
      <dgm:prSet presAssocID="{11FA146C-BF52-4ECC-BABF-229BD38B640F}" presName="text" presStyleLbl="fgAcc0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A47068C-C638-4AEB-8AB7-EC2899FEB224}" type="pres">
      <dgm:prSet presAssocID="{11FA146C-BF52-4ECC-BABF-229BD38B640F}" presName="hierChild2" presStyleCnt="0"/>
      <dgm:spPr/>
    </dgm:pt>
    <dgm:pt modelId="{C2AAE491-B122-4A0C-9BD7-BD7D2B5F91E5}" type="pres">
      <dgm:prSet presAssocID="{46CE2D2F-4BD2-4629-8A8D-3273FCCCD9BE}" presName="hierRoot1" presStyleCnt="0"/>
      <dgm:spPr/>
    </dgm:pt>
    <dgm:pt modelId="{1C163051-FF96-4B91-93E5-DC77F5A290FB}" type="pres">
      <dgm:prSet presAssocID="{46CE2D2F-4BD2-4629-8A8D-3273FCCCD9BE}" presName="composite" presStyleCnt="0"/>
      <dgm:spPr/>
    </dgm:pt>
    <dgm:pt modelId="{A94C3B13-0304-4FDA-9DEF-5CCA221B507A}" type="pres">
      <dgm:prSet presAssocID="{46CE2D2F-4BD2-4629-8A8D-3273FCCCD9BE}" presName="background" presStyleLbl="node0" presStyleIdx="3" presStyleCnt="4"/>
      <dgm:spPr/>
    </dgm:pt>
    <dgm:pt modelId="{0FD720E5-008D-417B-96D1-786EDBCED0AA}" type="pres">
      <dgm:prSet presAssocID="{46CE2D2F-4BD2-4629-8A8D-3273FCCCD9BE}" presName="text" presStyleLbl="fgAcc0" presStyleIdx="3" presStyleCnt="4" custLinFactNeighborX="155" custLinFactNeighborY="-289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6BAE919-2DB1-435E-ACD9-70F03629BFCD}" type="pres">
      <dgm:prSet presAssocID="{46CE2D2F-4BD2-4629-8A8D-3273FCCCD9BE}" presName="hierChild2" presStyleCnt="0"/>
      <dgm:spPr/>
    </dgm:pt>
  </dgm:ptLst>
  <dgm:cxnLst>
    <dgm:cxn modelId="{DC7FC1DB-A8D1-4AFE-9744-2978F424B2F5}" type="presOf" srcId="{6CC3EBF7-072C-437F-B5BB-61A93B1AB024}" destId="{27743239-DD2A-4F2C-95F8-A995AEB7D6E7}" srcOrd="0" destOrd="0" presId="urn:microsoft.com/office/officeart/2005/8/layout/hierarchy1"/>
    <dgm:cxn modelId="{0D9DA4C0-37F2-497D-9E9A-465936C31769}" srcId="{A1C463E2-1211-41B4-9A0F-917CE2660080}" destId="{6CC3EBF7-072C-437F-B5BB-61A93B1AB024}" srcOrd="0" destOrd="0" parTransId="{C3E95D0B-166D-4FFD-B9DB-8C8927BA9D88}" sibTransId="{BEC0A652-D99C-403E-8357-968274A1F42B}"/>
    <dgm:cxn modelId="{37D01300-8EAD-4B3A-AC90-A992748104C3}" type="presOf" srcId="{46CE2D2F-4BD2-4629-8A8D-3273FCCCD9BE}" destId="{0FD720E5-008D-417B-96D1-786EDBCED0AA}" srcOrd="0" destOrd="0" presId="urn:microsoft.com/office/officeart/2005/8/layout/hierarchy1"/>
    <dgm:cxn modelId="{652320E6-3245-497A-8FBF-C6EC52EB652A}" srcId="{A1C463E2-1211-41B4-9A0F-917CE2660080}" destId="{11FA146C-BF52-4ECC-BABF-229BD38B640F}" srcOrd="2" destOrd="0" parTransId="{EA287C65-430A-40B1-BF1C-65A7DA34B04D}" sibTransId="{789062C0-770D-416C-BDD5-E78CEC4DAA15}"/>
    <dgm:cxn modelId="{238460C5-4535-45AD-ACAC-A958A1E801EB}" type="presOf" srcId="{A1C463E2-1211-41B4-9A0F-917CE2660080}" destId="{76BE0F0B-436D-4DA9-B270-2750E45D4D76}" srcOrd="0" destOrd="0" presId="urn:microsoft.com/office/officeart/2005/8/layout/hierarchy1"/>
    <dgm:cxn modelId="{9AE2235D-4F4E-4082-9639-4D4A38E74CFE}" type="presOf" srcId="{65DFFBFD-8CF6-47A6-8014-B77289CB6F5D}" destId="{C6393776-8E6B-42EC-B10E-C378389CC85D}" srcOrd="0" destOrd="0" presId="urn:microsoft.com/office/officeart/2005/8/layout/hierarchy1"/>
    <dgm:cxn modelId="{183352EA-7339-42E4-910F-C3E30E1DCD5D}" srcId="{A1C463E2-1211-41B4-9A0F-917CE2660080}" destId="{46CE2D2F-4BD2-4629-8A8D-3273FCCCD9BE}" srcOrd="3" destOrd="0" parTransId="{8F5DA57C-77A3-49AB-830E-ACD78231DF5E}" sibTransId="{4427157F-095D-4CE4-9518-1BC4BFB8C15E}"/>
    <dgm:cxn modelId="{1E32C0FB-8737-499B-9729-C8666F97D10D}" type="presOf" srcId="{11FA146C-BF52-4ECC-BABF-229BD38B640F}" destId="{5F38C6F6-EFEC-462D-BC9B-56A389E93B08}" srcOrd="0" destOrd="0" presId="urn:microsoft.com/office/officeart/2005/8/layout/hierarchy1"/>
    <dgm:cxn modelId="{9BDD8AC9-AA56-48E6-943D-301D0923782F}" srcId="{A1C463E2-1211-41B4-9A0F-917CE2660080}" destId="{65DFFBFD-8CF6-47A6-8014-B77289CB6F5D}" srcOrd="1" destOrd="0" parTransId="{DB88E4AD-07FA-4228-B17F-D7D36702FB9B}" sibTransId="{692F97DA-8DE3-4FB8-B86B-12EAD860E5D3}"/>
    <dgm:cxn modelId="{FE871014-2006-4551-BDE3-4D78E5E14635}" type="presParOf" srcId="{76BE0F0B-436D-4DA9-B270-2750E45D4D76}" destId="{FCAA77F2-9ED6-4929-B50A-8C8F99F2C2CE}" srcOrd="0" destOrd="0" presId="urn:microsoft.com/office/officeart/2005/8/layout/hierarchy1"/>
    <dgm:cxn modelId="{FEACD9B5-1631-4DD6-B0BC-5CA1D59A581B}" type="presParOf" srcId="{FCAA77F2-9ED6-4929-B50A-8C8F99F2C2CE}" destId="{B0D18F3D-7E74-4753-B795-03BE8965D721}" srcOrd="0" destOrd="0" presId="urn:microsoft.com/office/officeart/2005/8/layout/hierarchy1"/>
    <dgm:cxn modelId="{72FB1997-15D5-4AD4-87B5-A81930C615E7}" type="presParOf" srcId="{B0D18F3D-7E74-4753-B795-03BE8965D721}" destId="{FAC371FB-0AD4-465D-9138-938E93BC36E9}" srcOrd="0" destOrd="0" presId="urn:microsoft.com/office/officeart/2005/8/layout/hierarchy1"/>
    <dgm:cxn modelId="{C5CA763C-7295-4F52-B07E-1F4E39210064}" type="presParOf" srcId="{B0D18F3D-7E74-4753-B795-03BE8965D721}" destId="{27743239-DD2A-4F2C-95F8-A995AEB7D6E7}" srcOrd="1" destOrd="0" presId="urn:microsoft.com/office/officeart/2005/8/layout/hierarchy1"/>
    <dgm:cxn modelId="{96098E1B-85CD-486D-AE68-785381045299}" type="presParOf" srcId="{FCAA77F2-9ED6-4929-B50A-8C8F99F2C2CE}" destId="{DC5FBD71-21CA-44EE-BD7B-4FAB5E950CFF}" srcOrd="1" destOrd="0" presId="urn:microsoft.com/office/officeart/2005/8/layout/hierarchy1"/>
    <dgm:cxn modelId="{2C082E84-BE5B-409E-874B-FB9F15235C4D}" type="presParOf" srcId="{76BE0F0B-436D-4DA9-B270-2750E45D4D76}" destId="{CACDEEF0-94C4-4D7F-B282-4709B75A6BE5}" srcOrd="1" destOrd="0" presId="urn:microsoft.com/office/officeart/2005/8/layout/hierarchy1"/>
    <dgm:cxn modelId="{D283653A-E068-4A79-8EFD-AAE576A8F0C9}" type="presParOf" srcId="{CACDEEF0-94C4-4D7F-B282-4709B75A6BE5}" destId="{E4825109-FB36-4BCB-AE96-4F5DB095F16C}" srcOrd="0" destOrd="0" presId="urn:microsoft.com/office/officeart/2005/8/layout/hierarchy1"/>
    <dgm:cxn modelId="{3CA5E051-5E58-4217-950D-2D82A9C8BEAA}" type="presParOf" srcId="{E4825109-FB36-4BCB-AE96-4F5DB095F16C}" destId="{B7517BD8-80DA-416D-B336-507264A32F97}" srcOrd="0" destOrd="0" presId="urn:microsoft.com/office/officeart/2005/8/layout/hierarchy1"/>
    <dgm:cxn modelId="{2E709088-DC45-426F-BE1B-1F84695D568A}" type="presParOf" srcId="{E4825109-FB36-4BCB-AE96-4F5DB095F16C}" destId="{C6393776-8E6B-42EC-B10E-C378389CC85D}" srcOrd="1" destOrd="0" presId="urn:microsoft.com/office/officeart/2005/8/layout/hierarchy1"/>
    <dgm:cxn modelId="{6353D1E6-C908-41E8-AF25-F9EBB7032CC7}" type="presParOf" srcId="{CACDEEF0-94C4-4D7F-B282-4709B75A6BE5}" destId="{862E091F-11B4-40D0-BBDC-59F5118E3412}" srcOrd="1" destOrd="0" presId="urn:microsoft.com/office/officeart/2005/8/layout/hierarchy1"/>
    <dgm:cxn modelId="{75330FAC-57D4-46DA-9727-3AF9D1C6B5AD}" type="presParOf" srcId="{76BE0F0B-436D-4DA9-B270-2750E45D4D76}" destId="{FE979006-1376-45D3-8189-049C1C838C77}" srcOrd="2" destOrd="0" presId="urn:microsoft.com/office/officeart/2005/8/layout/hierarchy1"/>
    <dgm:cxn modelId="{43BB7D14-A206-4179-B502-2A8ED4BEBDAC}" type="presParOf" srcId="{FE979006-1376-45D3-8189-049C1C838C77}" destId="{E17DB3EC-9033-4448-94D7-B513D7A92B01}" srcOrd="0" destOrd="0" presId="urn:microsoft.com/office/officeart/2005/8/layout/hierarchy1"/>
    <dgm:cxn modelId="{D58C77F0-B372-41FD-862D-4D8300CD89FB}" type="presParOf" srcId="{E17DB3EC-9033-4448-94D7-B513D7A92B01}" destId="{E6401426-1EAF-456A-ACB1-1BEE07B947F8}" srcOrd="0" destOrd="0" presId="urn:microsoft.com/office/officeart/2005/8/layout/hierarchy1"/>
    <dgm:cxn modelId="{4A9353C6-430A-448B-8831-99DAEC83A5FD}" type="presParOf" srcId="{E17DB3EC-9033-4448-94D7-B513D7A92B01}" destId="{5F38C6F6-EFEC-462D-BC9B-56A389E93B08}" srcOrd="1" destOrd="0" presId="urn:microsoft.com/office/officeart/2005/8/layout/hierarchy1"/>
    <dgm:cxn modelId="{504AE761-1B6D-4FCA-B3C5-9F010711B473}" type="presParOf" srcId="{FE979006-1376-45D3-8189-049C1C838C77}" destId="{9A47068C-C638-4AEB-8AB7-EC2899FEB224}" srcOrd="1" destOrd="0" presId="urn:microsoft.com/office/officeart/2005/8/layout/hierarchy1"/>
    <dgm:cxn modelId="{B197B3B6-E123-4A4F-9A92-D23B706CE9D8}" type="presParOf" srcId="{76BE0F0B-436D-4DA9-B270-2750E45D4D76}" destId="{C2AAE491-B122-4A0C-9BD7-BD7D2B5F91E5}" srcOrd="3" destOrd="0" presId="urn:microsoft.com/office/officeart/2005/8/layout/hierarchy1"/>
    <dgm:cxn modelId="{8BBFD466-201D-43DE-AE33-6E794412D8A4}" type="presParOf" srcId="{C2AAE491-B122-4A0C-9BD7-BD7D2B5F91E5}" destId="{1C163051-FF96-4B91-93E5-DC77F5A290FB}" srcOrd="0" destOrd="0" presId="urn:microsoft.com/office/officeart/2005/8/layout/hierarchy1"/>
    <dgm:cxn modelId="{A8958522-6472-4CA3-AFFC-B601F9D587A9}" type="presParOf" srcId="{1C163051-FF96-4B91-93E5-DC77F5A290FB}" destId="{A94C3B13-0304-4FDA-9DEF-5CCA221B507A}" srcOrd="0" destOrd="0" presId="urn:microsoft.com/office/officeart/2005/8/layout/hierarchy1"/>
    <dgm:cxn modelId="{23C2BE55-29B6-4043-B930-DEEE57508CFF}" type="presParOf" srcId="{1C163051-FF96-4B91-93E5-DC77F5A290FB}" destId="{0FD720E5-008D-417B-96D1-786EDBCED0AA}" srcOrd="1" destOrd="0" presId="urn:microsoft.com/office/officeart/2005/8/layout/hierarchy1"/>
    <dgm:cxn modelId="{F54359DA-776C-406A-B93E-28DA2F7B9436}" type="presParOf" srcId="{C2AAE491-B122-4A0C-9BD7-BD7D2B5F91E5}" destId="{26BAE919-2DB1-435E-ACD9-70F03629BF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=""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87DB0-9BD3-466E-AD1E-6E1C70866CD5}" type="datetimeFigureOut">
              <a:rPr lang="pl-PL" smtClean="0"/>
              <a:t>02.12.2021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7C87E-63A9-42F4-912D-CC0F69CF25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8307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B4F184-34B6-4AD7-A946-591CBBF6A3D6}" type="slidenum">
              <a:rPr lang="pl-PL" altLang="pl-PL"/>
              <a:pPr/>
              <a:t>19</a:t>
            </a:fld>
            <a:endParaRPr lang="pl-PL" altLang="pl-PL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338" y="773113"/>
            <a:ext cx="6605587" cy="3716337"/>
          </a:xfrm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43483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.pietrzak@pozytywnaprofilaktyka.org" TargetMode="External"/><Relationship Id="rId4" Type="http://schemas.openxmlformats.org/officeDocument/2006/relationships/hyperlink" Target="http://www.pozytywnaprofilaktyka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EABFE55-D91D-48EA-B617-5B3EBAB44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2000" dirty="0" smtClean="0"/>
              <a:t> </a:t>
            </a:r>
            <a:r>
              <a:rPr lang="uk-UA" sz="2000" dirty="0" err="1" smtClean="0"/>
              <a:t>Славомір</a:t>
            </a:r>
            <a:r>
              <a:rPr lang="uk-UA" sz="2000" dirty="0" smtClean="0"/>
              <a:t> </a:t>
            </a:r>
            <a:r>
              <a:rPr lang="uk-UA" sz="2000" dirty="0" err="1" smtClean="0"/>
              <a:t>Петшак</a:t>
            </a:r>
            <a:r>
              <a:rPr lang="uk-UA" sz="2000" dirty="0" smtClean="0"/>
              <a:t> 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uk-UA" sz="2000" dirty="0" smtClean="0"/>
              <a:t>  Фонд  позитивної профілактики 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1400" dirty="0"/>
              <a:t>.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uk-UA" sz="3200" dirty="0"/>
              <a:t> Співпраця неурядових організацій та органів місцевого самоврядування у створенні та реалізації місцевих стратегій запобігання залежності</a:t>
            </a:r>
            <a:endParaRPr lang="pl-PL" sz="3200" dirty="0"/>
          </a:p>
        </p:txBody>
      </p:sp>
      <p:sp>
        <p:nvSpPr>
          <p:cNvPr id="4" name="Podtytuł 3">
            <a:extLst>
              <a:ext uri="{FF2B5EF4-FFF2-40B4-BE49-F238E27FC236}">
                <a16:creationId xmlns="" xmlns:a16="http://schemas.microsoft.com/office/drawing/2014/main" id="{B57CF3AB-927F-4256-8A77-F1B8CCD143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uk-UA" sz="1400" b="1" dirty="0" smtClean="0"/>
              <a:t>Міжнародна </a:t>
            </a:r>
            <a:r>
              <a:rPr lang="uk-UA" sz="1400" b="1" dirty="0" smtClean="0"/>
              <a:t>науково-практичн</a:t>
            </a:r>
            <a:r>
              <a:rPr lang="uk-UA" sz="1400" b="1" dirty="0"/>
              <a:t>а</a:t>
            </a:r>
            <a:r>
              <a:rPr lang="uk-UA" sz="1400" b="1" dirty="0" smtClean="0"/>
              <a:t> конференція </a:t>
            </a:r>
            <a:endParaRPr lang="uk-UA" sz="1400" b="1" dirty="0"/>
          </a:p>
          <a:p>
            <a:r>
              <a:rPr lang="uk-UA" sz="1400" b="1" dirty="0"/>
              <a:t>«Представлення результатів досліджень поширення </a:t>
            </a:r>
            <a:r>
              <a:rPr lang="uk-UA" sz="1400" b="1" dirty="0" err="1"/>
              <a:t>залежностей</a:t>
            </a:r>
            <a:r>
              <a:rPr lang="uk-UA" sz="1400" b="1" dirty="0"/>
              <a:t> у Польщі та Україні, обмін досвідом у сфері місцевих стратегій профілактики і вирішення проблем </a:t>
            </a:r>
            <a:r>
              <a:rPr lang="uk-UA" sz="1400" b="1" dirty="0" err="1"/>
              <a:t>залежностей</a:t>
            </a:r>
            <a:r>
              <a:rPr lang="uk-UA" sz="1400" b="1" dirty="0"/>
              <a:t>».</a:t>
            </a:r>
            <a:r>
              <a:rPr lang="uk-UA" sz="1400" dirty="0"/>
              <a:t>  </a:t>
            </a:r>
            <a:r>
              <a:rPr lang="uk-UA" sz="1400" b="1" dirty="0"/>
              <a:t> </a:t>
            </a:r>
            <a:endParaRPr lang="uk-UA" sz="1400" dirty="0"/>
          </a:p>
          <a:p>
            <a:pPr algn="r"/>
            <a:r>
              <a:rPr lang="uk-UA" sz="1800" dirty="0" smtClean="0"/>
              <a:t> Львів </a:t>
            </a:r>
            <a:r>
              <a:rPr lang="pl-PL" sz="1800" dirty="0" smtClean="0"/>
              <a:t>, </a:t>
            </a:r>
            <a:r>
              <a:rPr lang="pl-PL" sz="1800" dirty="0"/>
              <a:t>9.12.2021</a:t>
            </a:r>
          </a:p>
        </p:txBody>
      </p:sp>
      <p:pic>
        <p:nvPicPr>
          <p:cNvPr id="7" name="Obraz 6" descr="Obraz zawierający clipart&#10;&#10;Opis wygenerowany przy wysokim poziomie pewności">
            <a:extLst>
              <a:ext uri="{FF2B5EF4-FFF2-40B4-BE49-F238E27FC236}">
                <a16:creationId xmlns="" xmlns:a16="http://schemas.microsoft.com/office/drawing/2014/main" id="{C04DAFCE-2683-4E0A-8599-ECEFB8A6C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1496" y="391602"/>
            <a:ext cx="1341120" cy="746557"/>
          </a:xfrm>
          <a:prstGeom prst="rect">
            <a:avLst/>
          </a:prstGeom>
        </p:spPr>
      </p:pic>
      <p:sp>
        <p:nvSpPr>
          <p:cNvPr id="16" name="pole tekstowe 15">
            <a:extLst>
              <a:ext uri="{FF2B5EF4-FFF2-40B4-BE49-F238E27FC236}">
                <a16:creationId xmlns="" xmlns:a16="http://schemas.microsoft.com/office/drawing/2014/main" id="{685830B6-2352-4225-8F15-700AE5D373BC}"/>
              </a:ext>
            </a:extLst>
          </p:cNvPr>
          <p:cNvSpPr txBox="1"/>
          <p:nvPr/>
        </p:nvSpPr>
        <p:spPr>
          <a:xfrm>
            <a:off x="3048000" y="6478255"/>
            <a:ext cx="6156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>
                <a:solidFill>
                  <a:schemeClr val="bg1"/>
                </a:solidFill>
                <a:latin typeface="+mj-lt"/>
              </a:rPr>
              <a:t>Zadanie jest współfinansowane ze środków Funduszu Rozwiązywania Problemów Hazardowych</a:t>
            </a:r>
            <a:endParaRPr lang="pl-PL" sz="12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C92C673A-9CF2-474B-866C-F215B096E41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9" b="7006"/>
          <a:stretch/>
        </p:blipFill>
        <p:spPr bwMode="auto">
          <a:xfrm>
            <a:off x="7864436" y="379745"/>
            <a:ext cx="2019209" cy="7584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="" xmlns:a16="http://schemas.microsoft.com/office/drawing/2014/main" id="{64B0B13E-E1ED-4DC3-8C74-FF0D739893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285" y="447981"/>
            <a:ext cx="650791" cy="74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1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2836B38-EDA5-4ED0-8C20-13F0EACDA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/>
              <a:t> Платформа </a:t>
            </a:r>
            <a:r>
              <a:rPr lang="uk-UA" sz="4000" dirty="0" smtClean="0"/>
              <a:t>  </a:t>
            </a:r>
            <a:r>
              <a:rPr lang="uk-UA" sz="4000" dirty="0"/>
              <a:t>співпраці</a:t>
            </a:r>
            <a:endParaRPr lang="pl-PL" sz="4000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="" xmlns:a16="http://schemas.microsoft.com/office/drawing/2014/main" id="{5D37332E-7A95-4EB1-B47F-1374E557A3F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2169921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Symbol zastępczy zawartości 5">
            <a:extLst>
              <a:ext uri="{FF2B5EF4-FFF2-40B4-BE49-F238E27FC236}">
                <a16:creationId xmlns="" xmlns:a16="http://schemas.microsoft.com/office/drawing/2014/main" id="{065F5B89-4C8B-4B91-A6D9-AA3756F4AE7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90907625"/>
              </p:ext>
            </p:extLst>
          </p:nvPr>
        </p:nvGraphicFramePr>
        <p:xfrm>
          <a:off x="5953213" y="1097916"/>
          <a:ext cx="4937125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92426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EE1530B0-6F96-46C0-8B3E-3215CB756B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754910CF-1B56-45D3-960A-E89F7B3B91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95B0C95-4AB3-4DC8-8D48-C4826C859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427706" cy="5772840"/>
          </a:xfrm>
        </p:spPr>
        <p:txBody>
          <a:bodyPr anchor="ctr">
            <a:normAutofit/>
          </a:bodyPr>
          <a:lstStyle/>
          <a:p>
            <a:r>
              <a:rPr lang="uk-UA" sz="3600" dirty="0" smtClean="0">
                <a:solidFill>
                  <a:srgbClr val="FFFFFF"/>
                </a:solidFill>
              </a:rPr>
              <a:t> </a:t>
            </a:r>
            <a:r>
              <a:rPr lang="ru-RU" sz="3600" dirty="0">
                <a:solidFill>
                  <a:srgbClr val="FFFFFF"/>
                </a:solidFill>
              </a:rPr>
              <a:t>Як </a:t>
            </a:r>
            <a:r>
              <a:rPr lang="ru-RU" sz="3600" dirty="0" err="1">
                <a:solidFill>
                  <a:srgbClr val="FFFFFF"/>
                </a:solidFill>
              </a:rPr>
              <a:t>виглядає</a:t>
            </a:r>
            <a:r>
              <a:rPr lang="ru-RU" sz="3600" dirty="0">
                <a:solidFill>
                  <a:srgbClr val="FFFFFF"/>
                </a:solidFill>
              </a:rPr>
              <a:t> співпраця НДО з органами </a:t>
            </a:r>
            <a:r>
              <a:rPr lang="ru-RU" sz="3600" dirty="0" err="1">
                <a:solidFill>
                  <a:srgbClr val="FFFFFF"/>
                </a:solidFill>
              </a:rPr>
              <a:t>місцевого</a:t>
            </a:r>
            <a:r>
              <a:rPr lang="ru-RU" sz="3600" dirty="0">
                <a:solidFill>
                  <a:srgbClr val="FFFFFF"/>
                </a:solidFill>
              </a:rPr>
              <a:t> </a:t>
            </a:r>
            <a:r>
              <a:rPr lang="ru-RU" sz="3600" dirty="0" smtClean="0">
                <a:solidFill>
                  <a:srgbClr val="FFFFFF"/>
                </a:solidFill>
              </a:rPr>
              <a:t>самоврядування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6669F804-A677-4B75-95F4-A5E4426FB7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F74436A6-05C5-436E-BA10-60D52DEAC1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263544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F75FE4CA-801D-4075-8ED6-892E8F1D1E67}"/>
              </a:ext>
            </a:extLst>
          </p:cNvPr>
          <p:cNvSpPr txBox="1"/>
          <p:nvPr/>
        </p:nvSpPr>
        <p:spPr>
          <a:xfrm>
            <a:off x="321911" y="5711002"/>
            <a:ext cx="32819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 За результатами </a:t>
            </a:r>
            <a:r>
              <a:rPr lang="ru-RU" sz="1400" dirty="0" err="1">
                <a:solidFill>
                  <a:schemeClr val="bg1"/>
                </a:solidFill>
              </a:rPr>
              <a:t>дослідження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Асоціації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Klon</a:t>
            </a:r>
            <a:r>
              <a:rPr lang="ru-RU" sz="1400" dirty="0">
                <a:solidFill>
                  <a:schemeClr val="bg1"/>
                </a:solidFill>
              </a:rPr>
              <a:t>/</a:t>
            </a:r>
            <a:r>
              <a:rPr lang="ru-RU" sz="1400" dirty="0" err="1">
                <a:solidFill>
                  <a:schemeClr val="bg1"/>
                </a:solidFill>
              </a:rPr>
              <a:t>Jawor</a:t>
            </a:r>
            <a:r>
              <a:rPr lang="ru-RU" sz="1400" dirty="0">
                <a:solidFill>
                  <a:schemeClr val="bg1"/>
                </a:solidFill>
              </a:rPr>
              <a:t> «Стан сектору </a:t>
            </a:r>
            <a:r>
              <a:rPr lang="ru-RU" sz="1400" dirty="0" err="1">
                <a:solidFill>
                  <a:schemeClr val="bg1"/>
                </a:solidFill>
              </a:rPr>
              <a:t>неурядових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організацій</a:t>
            </a:r>
            <a:r>
              <a:rPr lang="ru-RU" sz="1400" dirty="0">
                <a:solidFill>
                  <a:schemeClr val="bg1"/>
                </a:solidFill>
              </a:rPr>
              <a:t> у </a:t>
            </a:r>
            <a:r>
              <a:rPr lang="ru-RU" sz="1400" dirty="0" err="1">
                <a:solidFill>
                  <a:schemeClr val="bg1"/>
                </a:solidFill>
              </a:rPr>
              <a:t>Польщі</a:t>
            </a:r>
            <a:r>
              <a:rPr lang="ru-RU" sz="1400" dirty="0">
                <a:solidFill>
                  <a:schemeClr val="bg1"/>
                </a:solidFill>
              </a:rPr>
              <a:t>» </a:t>
            </a:r>
            <a:r>
              <a:rPr lang="ru-RU" sz="1400" dirty="0" smtClean="0">
                <a:solidFill>
                  <a:schemeClr val="bg1"/>
                </a:solidFill>
              </a:rPr>
              <a:t> 2018р.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280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1">
            <a:extLst>
              <a:ext uri="{FF2B5EF4-FFF2-40B4-BE49-F238E27FC236}">
                <a16:creationId xmlns="" xmlns:a16="http://schemas.microsoft.com/office/drawing/2014/main" id="{D216D4F2-0209-4BB3-A2B0-C816585F0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Співпраця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НДО з органами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місцевого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самоврядування</a:t>
            </a:r>
            <a:endParaRPr lang="pl-PL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Symbol zastępczy tekstu 12">
            <a:extLst>
              <a:ext uri="{FF2B5EF4-FFF2-40B4-BE49-F238E27FC236}">
                <a16:creationId xmlns="" xmlns:a16="http://schemas.microsoft.com/office/drawing/2014/main" id="{7C559390-A4AA-44FE-BEC8-7728CA052F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 вид співпраці </a:t>
            </a:r>
            <a:endParaRPr lang="pl-PL" dirty="0"/>
          </a:p>
        </p:txBody>
      </p:sp>
      <p:pic>
        <p:nvPicPr>
          <p:cNvPr id="18" name="Symbol zastępczy zawartości 17">
            <a:extLst>
              <a:ext uri="{FF2B5EF4-FFF2-40B4-BE49-F238E27FC236}">
                <a16:creationId xmlns="" xmlns:a16="http://schemas.microsoft.com/office/drawing/2014/main" id="{8893D6BF-5058-44C3-A6B5-2184DAA8758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44120" y="2307431"/>
            <a:ext cx="2851362" cy="3836987"/>
          </a:xfrm>
        </p:spPr>
      </p:pic>
      <p:sp>
        <p:nvSpPr>
          <p:cNvPr id="15" name="Symbol zastępczy tekstu 14">
            <a:extLst>
              <a:ext uri="{FF2B5EF4-FFF2-40B4-BE49-F238E27FC236}">
                <a16:creationId xmlns="" xmlns:a16="http://schemas.microsoft.com/office/drawing/2014/main" id="{87131F3D-BCC2-4BF5-AA03-DDC4841448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 smtClean="0"/>
              <a:t> Оцінка співпраці </a:t>
            </a:r>
            <a:endParaRPr lang="pl-PL" dirty="0"/>
          </a:p>
        </p:txBody>
      </p:sp>
      <p:pic>
        <p:nvPicPr>
          <p:cNvPr id="22" name="Symbol zastępczy zawartości 21">
            <a:extLst>
              <a:ext uri="{FF2B5EF4-FFF2-40B4-BE49-F238E27FC236}">
                <a16:creationId xmlns="" xmlns:a16="http://schemas.microsoft.com/office/drawing/2014/main" id="{D53DB88A-EF01-494A-9C84-91278F048AF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781800" y="3363913"/>
            <a:ext cx="3810000" cy="1724025"/>
          </a:xfrm>
        </p:spPr>
      </p:pic>
      <p:sp>
        <p:nvSpPr>
          <p:cNvPr id="23" name="pole tekstowe 22">
            <a:extLst>
              <a:ext uri="{FF2B5EF4-FFF2-40B4-BE49-F238E27FC236}">
                <a16:creationId xmlns="" xmlns:a16="http://schemas.microsoft.com/office/drawing/2014/main" id="{735F8290-41DC-4BA9-B126-2010C526C0AD}"/>
              </a:ext>
            </a:extLst>
          </p:cNvPr>
          <p:cNvSpPr txBox="1"/>
          <p:nvPr/>
        </p:nvSpPr>
        <p:spPr>
          <a:xfrm>
            <a:off x="1097280" y="6459946"/>
            <a:ext cx="10366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За результатами </a:t>
            </a:r>
            <a:r>
              <a:rPr lang="ru-RU" sz="1400" dirty="0" err="1">
                <a:solidFill>
                  <a:schemeClr val="bg1"/>
                </a:solidFill>
              </a:rPr>
              <a:t>дослідження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Асоціації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Klon</a:t>
            </a:r>
            <a:r>
              <a:rPr lang="ru-RU" sz="1400" dirty="0">
                <a:solidFill>
                  <a:schemeClr val="bg1"/>
                </a:solidFill>
              </a:rPr>
              <a:t>/</a:t>
            </a:r>
            <a:r>
              <a:rPr lang="ru-RU" sz="1400" dirty="0" err="1">
                <a:solidFill>
                  <a:schemeClr val="bg1"/>
                </a:solidFill>
              </a:rPr>
              <a:t>Jawor</a:t>
            </a:r>
            <a:r>
              <a:rPr lang="ru-RU" sz="1400" dirty="0">
                <a:solidFill>
                  <a:schemeClr val="bg1"/>
                </a:solidFill>
              </a:rPr>
              <a:t> «Стан сектору </a:t>
            </a:r>
            <a:r>
              <a:rPr lang="ru-RU" sz="1400" dirty="0" err="1">
                <a:solidFill>
                  <a:schemeClr val="bg1"/>
                </a:solidFill>
              </a:rPr>
              <a:t>неурядових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організацій</a:t>
            </a:r>
            <a:r>
              <a:rPr lang="ru-RU" sz="1400" dirty="0">
                <a:solidFill>
                  <a:schemeClr val="bg1"/>
                </a:solidFill>
              </a:rPr>
              <a:t> у </a:t>
            </a:r>
            <a:r>
              <a:rPr lang="ru-RU" sz="1400" dirty="0" err="1">
                <a:solidFill>
                  <a:schemeClr val="bg1"/>
                </a:solidFill>
              </a:rPr>
              <a:t>Польщі</a:t>
            </a:r>
            <a:r>
              <a:rPr lang="ru-RU" sz="1400" dirty="0">
                <a:solidFill>
                  <a:schemeClr val="bg1"/>
                </a:solidFill>
              </a:rPr>
              <a:t>»  2018р.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12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EE1530B0-6F96-46C0-8B3E-3215CB756B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754910CF-1B56-45D3-960A-E89F7B3B91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uk-UA" sz="3600" b="1" dirty="0" smtClean="0">
                <a:solidFill>
                  <a:srgbClr val="FFFFFF"/>
                </a:solidFill>
              </a:rPr>
              <a:t> Планування </a:t>
            </a:r>
            <a:endParaRPr lang="pl-PL" sz="3600" b="1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6669F804-A677-4B75-95F4-A5E4426FB7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7972D645-04ED-4E13-BA33-261DCDFE28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593738"/>
              </p:ext>
            </p:extLst>
          </p:nvPr>
        </p:nvGraphicFramePr>
        <p:xfrm>
          <a:off x="4513665" y="193183"/>
          <a:ext cx="7025874" cy="6096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1493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F89420A-39F8-4BE7-BE9D-73AD12AFA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uk-UA" dirty="0" smtClean="0"/>
              <a:t> Планування – роль НДО </a:t>
            </a:r>
            <a:endParaRPr lang="pl-PL" dirty="0"/>
          </a:p>
        </p:txBody>
      </p:sp>
      <p:graphicFrame>
        <p:nvGraphicFramePr>
          <p:cNvPr id="25" name="Symbol zastępczy zawartości 2">
            <a:extLst>
              <a:ext uri="{FF2B5EF4-FFF2-40B4-BE49-F238E27FC236}">
                <a16:creationId xmlns="" xmlns:a16="http://schemas.microsoft.com/office/drawing/2014/main" id="{592A045E-A345-4CCA-8C99-E3DF5455AF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726482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9688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F89420A-39F8-4BE7-BE9D-73AD12AFA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>
                <a:solidFill>
                  <a:srgbClr val="FFFFFF"/>
                </a:solidFill>
              </a:rPr>
              <a:t> </a:t>
            </a:r>
            <a:r>
              <a:rPr lang="uk-UA" sz="3600" dirty="0" smtClean="0">
                <a:solidFill>
                  <a:srgbClr val="FFFFFF"/>
                </a:solidFill>
              </a:rPr>
              <a:t>Втілення завдань 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D65F884-0EEE-4EA1-B9AA-BA5B7C91D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/>
              <a:t>54</a:t>
            </a:r>
            <a:r>
              <a:rPr lang="uk-UA" sz="2800" dirty="0"/>
              <a:t>% організацій отримали грант від місцевої </a:t>
            </a:r>
            <a:r>
              <a:rPr lang="uk-UA" sz="2800" dirty="0" smtClean="0"/>
              <a:t>влади ( на </a:t>
            </a:r>
            <a:r>
              <a:rPr lang="uk-UA" sz="2800" dirty="0"/>
              <a:t>нього подали заявки трохи більше </a:t>
            </a:r>
            <a:r>
              <a:rPr lang="uk-UA" sz="2800" dirty="0" smtClean="0"/>
              <a:t>організацій).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/>
              <a:t>У </a:t>
            </a:r>
            <a:r>
              <a:rPr lang="uk-UA" sz="2800" dirty="0"/>
              <a:t>2017 році 60% організацій звернулися за субсидією міської чи комунальної служби. Це означає, що, згідно з деклараціями, 9 з 10 організацій, які претендують на субсидію, успішно завершили свою </a:t>
            </a:r>
            <a:r>
              <a:rPr lang="uk-UA" sz="2800" dirty="0" smtClean="0"/>
              <a:t>роботу в попередньому  звітному періоді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/>
              <a:t>38</a:t>
            </a:r>
            <a:r>
              <a:rPr lang="uk-UA" sz="2800" dirty="0"/>
              <a:t>% організацій не намагалися отримати субсидію від місцевого самоврядування.</a:t>
            </a:r>
            <a:endParaRPr lang="pl-PL" sz="2800" dirty="0"/>
          </a:p>
          <a:p>
            <a:endParaRPr lang="pl-PL" sz="2800" dirty="0"/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92A40508-D96B-401E-A703-1B019B67F5E1}"/>
              </a:ext>
            </a:extLst>
          </p:cNvPr>
          <p:cNvSpPr txBox="1"/>
          <p:nvPr/>
        </p:nvSpPr>
        <p:spPr>
          <a:xfrm>
            <a:off x="321911" y="5711002"/>
            <a:ext cx="32819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За результатами </a:t>
            </a:r>
            <a:r>
              <a:rPr lang="ru-RU" sz="1400" dirty="0" err="1">
                <a:solidFill>
                  <a:schemeClr val="bg1"/>
                </a:solidFill>
              </a:rPr>
              <a:t>дослідження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Асоціації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Klon</a:t>
            </a:r>
            <a:r>
              <a:rPr lang="ru-RU" sz="1400" dirty="0">
                <a:solidFill>
                  <a:schemeClr val="bg1"/>
                </a:solidFill>
              </a:rPr>
              <a:t>/</a:t>
            </a:r>
            <a:r>
              <a:rPr lang="ru-RU" sz="1400" dirty="0" err="1">
                <a:solidFill>
                  <a:schemeClr val="bg1"/>
                </a:solidFill>
              </a:rPr>
              <a:t>Jawor</a:t>
            </a:r>
            <a:r>
              <a:rPr lang="ru-RU" sz="1400" dirty="0">
                <a:solidFill>
                  <a:schemeClr val="bg1"/>
                </a:solidFill>
              </a:rPr>
              <a:t> «Стан сектору </a:t>
            </a:r>
            <a:r>
              <a:rPr lang="ru-RU" sz="1400" dirty="0" err="1">
                <a:solidFill>
                  <a:schemeClr val="bg1"/>
                </a:solidFill>
              </a:rPr>
              <a:t>неурядових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організацій</a:t>
            </a:r>
            <a:r>
              <a:rPr lang="ru-RU" sz="1400" dirty="0">
                <a:solidFill>
                  <a:schemeClr val="bg1"/>
                </a:solidFill>
              </a:rPr>
              <a:t> у </a:t>
            </a:r>
            <a:r>
              <a:rPr lang="ru-RU" sz="1400" dirty="0" err="1">
                <a:solidFill>
                  <a:schemeClr val="bg1"/>
                </a:solidFill>
              </a:rPr>
              <a:t>Польщі</a:t>
            </a:r>
            <a:r>
              <a:rPr lang="ru-RU" sz="1400" dirty="0">
                <a:solidFill>
                  <a:schemeClr val="bg1"/>
                </a:solidFill>
              </a:rPr>
              <a:t>»  2018р.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614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9">
            <a:extLst>
              <a:ext uri="{FF2B5EF4-FFF2-40B4-BE49-F238E27FC236}">
                <a16:creationId xmlns="" xmlns:a16="http://schemas.microsoft.com/office/drawing/2014/main" id="{F240A2FC-E2C3-458D-96B4-5DF9028D93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1">
            <a:extLst>
              <a:ext uri="{FF2B5EF4-FFF2-40B4-BE49-F238E27FC236}">
                <a16:creationId xmlns="" xmlns:a16="http://schemas.microsoft.com/office/drawing/2014/main" id="{5F097929-F3D6-4D1F-8AFC-CF348171A9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5" name="Straight Connector 13">
            <a:extLst>
              <a:ext uri="{FF2B5EF4-FFF2-40B4-BE49-F238E27FC236}">
                <a16:creationId xmlns="" xmlns:a16="http://schemas.microsoft.com/office/drawing/2014/main" id="{43074C91-9045-414B-B5F9-567DAE3EED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6" name="Rectangle 15">
            <a:extLst>
              <a:ext uri="{FF2B5EF4-FFF2-40B4-BE49-F238E27FC236}">
                <a16:creationId xmlns="" xmlns:a16="http://schemas.microsoft.com/office/drawing/2014/main" id="{33428ACC-71EC-4171-9527-10983BA6B4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E2E21B1-63B2-4E0E-BF24-1357D5736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6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6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У </a:t>
            </a:r>
            <a:r>
              <a:rPr lang="ru-RU" sz="6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яких</a:t>
            </a:r>
            <a:r>
              <a:rPr lang="ru-RU" sz="6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сферах </a:t>
            </a:r>
            <a:r>
              <a:rPr lang="ru-RU" sz="6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діють</a:t>
            </a:r>
            <a:r>
              <a:rPr lang="ru-RU" sz="6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6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НДО </a:t>
            </a:r>
            <a:endParaRPr lang="en-US" sz="6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="" xmlns:a16="http://schemas.microsoft.com/office/drawing/2014/main" id="{551096BF-DA54-4BBF-9C13-FB73D9A146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4476" y="163602"/>
            <a:ext cx="3018574" cy="6007113"/>
          </a:xfrm>
          <a:prstGeom prst="rect">
            <a:avLst/>
          </a:prstGeom>
        </p:spPr>
      </p:pic>
      <p:cxnSp>
        <p:nvCxnSpPr>
          <p:cNvPr id="37" name="Straight Connector 17">
            <a:extLst>
              <a:ext uri="{FF2B5EF4-FFF2-40B4-BE49-F238E27FC236}">
                <a16:creationId xmlns="" xmlns:a16="http://schemas.microsoft.com/office/drawing/2014/main" id="{BA22713B-ABB6-4391-97F9-0449A2B9B6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9">
            <a:extLst>
              <a:ext uri="{FF2B5EF4-FFF2-40B4-BE49-F238E27FC236}">
                <a16:creationId xmlns="" xmlns:a16="http://schemas.microsoft.com/office/drawing/2014/main" id="{2B9BBBC4-97A3-47D2-BFFE-A68530CDB9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2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21">
            <a:extLst>
              <a:ext uri="{FF2B5EF4-FFF2-40B4-BE49-F238E27FC236}">
                <a16:creationId xmlns="" xmlns:a16="http://schemas.microsoft.com/office/drawing/2014/main" id="{78967BEA-EA6A-4FF1-94E2-B010B61A36A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7E65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pole tekstowe 31">
            <a:extLst>
              <a:ext uri="{FF2B5EF4-FFF2-40B4-BE49-F238E27FC236}">
                <a16:creationId xmlns="" xmlns:a16="http://schemas.microsoft.com/office/drawing/2014/main" id="{A4873F02-2DA7-455E-8F92-3BF36662C208}"/>
              </a:ext>
            </a:extLst>
          </p:cNvPr>
          <p:cNvSpPr txBox="1"/>
          <p:nvPr/>
        </p:nvSpPr>
        <p:spPr>
          <a:xfrm>
            <a:off x="1176760" y="6467284"/>
            <a:ext cx="10366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>
                <a:solidFill>
                  <a:schemeClr val="bg1"/>
                </a:solidFill>
              </a:rPr>
              <a:t>За результатами дослідження Асоціації Klon/Jawor «Стан сектору неурядових організацій у Польщі»  2018р.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889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="" xmlns:a16="http://schemas.microsoft.com/office/drawing/2014/main" id="{1B82DEB0-A14C-4282-BF74-65BC353ACA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/>
              <a:t>/</a:t>
            </a:r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5D850A0-4426-4648-96EE-1F185053D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844374"/>
            <a:ext cx="10058400" cy="1188995"/>
          </a:xfrm>
        </p:spPr>
        <p:txBody>
          <a:bodyPr anchor="ctr">
            <a:normAutofit/>
          </a:bodyPr>
          <a:lstStyle/>
          <a:p>
            <a:pPr algn="ctr"/>
            <a:r>
              <a:rPr lang="ru-RU" sz="4100" dirty="0" err="1"/>
              <a:t>Які</a:t>
            </a:r>
            <a:r>
              <a:rPr lang="ru-RU" sz="4100" dirty="0"/>
              <a:t> </a:t>
            </a:r>
            <a:r>
              <a:rPr lang="ru-RU" sz="4100" dirty="0" smtClean="0"/>
              <a:t> </a:t>
            </a:r>
            <a:r>
              <a:rPr lang="ru-RU" sz="4100" dirty="0"/>
              <a:t> </a:t>
            </a:r>
            <a:r>
              <a:rPr lang="ru-RU" sz="4100" dirty="0" err="1" smtClean="0"/>
              <a:t>завдання</a:t>
            </a:r>
            <a:r>
              <a:rPr lang="ru-RU" sz="4100" dirty="0" smtClean="0"/>
              <a:t> </a:t>
            </a:r>
            <a:r>
              <a:rPr lang="ru-RU" sz="4100" dirty="0" err="1" smtClean="0"/>
              <a:t>виконують</a:t>
            </a:r>
            <a:r>
              <a:rPr lang="ru-RU" sz="4100" dirty="0" smtClean="0"/>
              <a:t> </a:t>
            </a:r>
            <a:r>
              <a:rPr lang="ru-RU" sz="4100" dirty="0" err="1" smtClean="0"/>
              <a:t>громадські</a:t>
            </a:r>
            <a:r>
              <a:rPr lang="ru-RU" sz="4100" dirty="0" smtClean="0"/>
              <a:t> </a:t>
            </a:r>
            <a:r>
              <a:rPr lang="ru-RU" sz="4100" dirty="0" err="1"/>
              <a:t>організації</a:t>
            </a:r>
            <a:r>
              <a:rPr lang="ru-RU" sz="4100" dirty="0"/>
              <a:t> у </a:t>
            </a:r>
            <a:r>
              <a:rPr lang="ru-RU" sz="4100" dirty="0" err="1"/>
              <a:t>сфері</a:t>
            </a:r>
            <a:r>
              <a:rPr lang="ru-RU" sz="4100" dirty="0"/>
              <a:t> </a:t>
            </a:r>
            <a:r>
              <a:rPr lang="ru-RU" sz="4100" dirty="0" err="1"/>
              <a:t>протидії</a:t>
            </a:r>
            <a:r>
              <a:rPr lang="ru-RU" sz="4100" dirty="0"/>
              <a:t> </a:t>
            </a:r>
            <a:r>
              <a:rPr lang="ru-RU" sz="4100" dirty="0" err="1" smtClean="0"/>
              <a:t>залежності</a:t>
            </a:r>
            <a:endParaRPr lang="pl-PL" sz="4100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="" xmlns:a16="http://schemas.microsoft.com/office/drawing/2014/main" id="{14ED10A7-2456-459E-B1D9-B2BBEAEDD6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186210"/>
              </p:ext>
            </p:extLst>
          </p:nvPr>
        </p:nvGraphicFramePr>
        <p:xfrm>
          <a:off x="1036318" y="668058"/>
          <a:ext cx="10119362" cy="376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611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98B0EE5-F3CB-4A94-B9FE-8F1D7924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uk-UA" dirty="0"/>
              <a:t> Співпраця – хороша практика</a:t>
            </a:r>
            <a:endParaRPr lang="pl-PL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4AE78A5D-9233-48C6-9849-20E745A1A6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287116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9555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="" xmlns:a16="http://schemas.microsoft.com/office/drawing/2014/main" id="{F64BBAA4-C62B-4146-B49F-FE4CC4655EE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az 2" descr="Obraz zawierający obiekt&#10;&#10;Opis wygenerowany automatycznie">
            <a:extLst>
              <a:ext uri="{FF2B5EF4-FFF2-40B4-BE49-F238E27FC236}">
                <a16:creationId xmlns="" xmlns:a16="http://schemas.microsoft.com/office/drawing/2014/main" id="{2AE8DE65-76E5-4EA5-8044-E2D12D28E2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32" y="3330718"/>
            <a:ext cx="3094997" cy="642211"/>
          </a:xfrm>
          <a:prstGeom prst="rect">
            <a:avLst/>
          </a:prstGeom>
        </p:spPr>
      </p:pic>
      <p:sp>
        <p:nvSpPr>
          <p:cNvPr id="5" name="Symbol zastępczy zawartości 4">
            <a:extLst>
              <a:ext uri="{FF2B5EF4-FFF2-40B4-BE49-F238E27FC236}">
                <a16:creationId xmlns="" xmlns:a16="http://schemas.microsoft.com/office/drawing/2014/main" id="{1C121FB3-AAFF-4516-AB48-33A40701D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733" y="1845734"/>
            <a:ext cx="6515947" cy="4023360"/>
          </a:xfrm>
        </p:spPr>
        <p:txBody>
          <a:bodyPr>
            <a:normAutofit/>
          </a:bodyPr>
          <a:lstStyle/>
          <a:p>
            <a:r>
              <a:rPr lang="pl-PL" dirty="0"/>
              <a:t>Kontakt:</a:t>
            </a:r>
          </a:p>
          <a:p>
            <a:r>
              <a:rPr lang="pl-PL" b="1" dirty="0"/>
              <a:t>Fundacja Pozytywnej Profilaktyki</a:t>
            </a:r>
          </a:p>
          <a:p>
            <a:r>
              <a:rPr lang="pl-PL" b="1" dirty="0"/>
              <a:t>ul. Rynek 60, 50-116 Wrocław</a:t>
            </a:r>
          </a:p>
          <a:p>
            <a:r>
              <a:rPr lang="pl-PL" dirty="0">
                <a:hlinkClick r:id="rId4"/>
              </a:rPr>
              <a:t>www.pozytywnaprofilaktyka.org</a:t>
            </a:r>
            <a:r>
              <a:rPr lang="pl-PL" dirty="0"/>
              <a:t> 		</a:t>
            </a:r>
          </a:p>
          <a:p>
            <a:endParaRPr lang="pl-PL" dirty="0"/>
          </a:p>
          <a:p>
            <a:r>
              <a:rPr lang="pl-PL" dirty="0"/>
              <a:t>Sławomir Pietrzak</a:t>
            </a:r>
          </a:p>
          <a:p>
            <a:r>
              <a:rPr lang="pl-PL" dirty="0"/>
              <a:t>e-mail: </a:t>
            </a:r>
            <a:r>
              <a:rPr lang="pl-PL" dirty="0">
                <a:hlinkClick r:id="rId5"/>
              </a:rPr>
              <a:t>s.pietrzak@pozytywnaprofilaktyka.org</a:t>
            </a:r>
            <a:endParaRPr lang="pl-PL" dirty="0"/>
          </a:p>
        </p:txBody>
      </p:sp>
      <p:sp>
        <p:nvSpPr>
          <p:cNvPr id="22" name="Rectangle 11">
            <a:extLst>
              <a:ext uri="{FF2B5EF4-FFF2-40B4-BE49-F238E27FC236}">
                <a16:creationId xmlns="" xmlns:a16="http://schemas.microsoft.com/office/drawing/2014/main" id="{77C34054-98F8-4229-885E-04C525969C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FA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13">
            <a:extLst>
              <a:ext uri="{FF2B5EF4-FFF2-40B4-BE49-F238E27FC236}">
                <a16:creationId xmlns="" xmlns:a16="http://schemas.microsoft.com/office/drawing/2014/main" id="{22AAB964-B835-4B93-A1F3-4A30D1F385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7C510FD-801B-4F88-9D7C-3A5CF680F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>
                <a:solidFill>
                  <a:srgbClr val="FFFFFF"/>
                </a:solidFill>
              </a:rPr>
              <a:t> Місцева громада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B938E7C0-CCE2-433A-81BE-2F6CC1222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</a:t>
            </a:r>
            <a:r>
              <a:rPr lang="uk-UA" sz="2800" dirty="0" smtClean="0"/>
              <a:t>Місцева </a:t>
            </a:r>
            <a:r>
              <a:rPr lang="uk-UA" sz="2800" dirty="0"/>
              <a:t>громада – це громада, яка проживає на окремій і відносно невеликій території, наприклад, у місті, селі чи житловому масиві, в якій існують міцні зв’язки, що випливають із спільних інтересів та потреб, а також почуття приналежності до місця, де </a:t>
            </a:r>
            <a:r>
              <a:rPr lang="uk-UA" sz="2800" dirty="0" smtClean="0"/>
              <a:t>вони живуть.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 smtClean="0"/>
              <a:t>Важливим </a:t>
            </a:r>
            <a:r>
              <a:rPr lang="uk-UA" sz="2800" b="1" dirty="0"/>
              <a:t>чинником, що сприяє формуванню місцевих громад, є участь жителів даної місцевості в різних видах громадської </a:t>
            </a:r>
            <a:r>
              <a:rPr lang="uk-UA" sz="2800" b="1" dirty="0" smtClean="0"/>
              <a:t>діяльності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481039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48560129-810C-4AD2-8B6E-27EEE39A4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ru-RU" sz="3600" dirty="0" err="1">
                <a:solidFill>
                  <a:srgbClr val="FFFFFF"/>
                </a:solidFill>
              </a:rPr>
              <a:t>Принципи</a:t>
            </a:r>
            <a:r>
              <a:rPr lang="ru-RU" sz="3600" dirty="0">
                <a:solidFill>
                  <a:srgbClr val="FFFFFF"/>
                </a:solidFill>
              </a:rPr>
              <a:t> </a:t>
            </a:r>
            <a:r>
              <a:rPr lang="ru-RU" sz="3600" dirty="0" err="1">
                <a:solidFill>
                  <a:srgbClr val="FFFFFF"/>
                </a:solidFill>
              </a:rPr>
              <a:t>співпраці</a:t>
            </a:r>
            <a:r>
              <a:rPr lang="ru-RU" sz="3600" dirty="0">
                <a:solidFill>
                  <a:srgbClr val="FFFFFF"/>
                </a:solidFill>
              </a:rPr>
              <a:t> </a:t>
            </a:r>
            <a:r>
              <a:rPr lang="ru-RU" sz="3600" dirty="0" err="1">
                <a:solidFill>
                  <a:srgbClr val="FFFFFF"/>
                </a:solidFill>
              </a:rPr>
              <a:t>органів</a:t>
            </a:r>
            <a:r>
              <a:rPr lang="ru-RU" sz="3600" dirty="0">
                <a:solidFill>
                  <a:srgbClr val="FFFFFF"/>
                </a:solidFill>
              </a:rPr>
              <a:t> </a:t>
            </a:r>
            <a:r>
              <a:rPr lang="ru-RU" sz="3600" dirty="0" err="1">
                <a:solidFill>
                  <a:srgbClr val="FFFFFF"/>
                </a:solidFill>
              </a:rPr>
              <a:t>місцевого</a:t>
            </a:r>
            <a:r>
              <a:rPr lang="ru-RU" sz="3600" dirty="0">
                <a:solidFill>
                  <a:srgbClr val="FFFFFF"/>
                </a:solidFill>
              </a:rPr>
              <a:t> самоврядування та </a:t>
            </a:r>
            <a:r>
              <a:rPr lang="ru-RU" sz="3600" dirty="0" err="1">
                <a:solidFill>
                  <a:srgbClr val="FFFFFF"/>
                </a:solidFill>
              </a:rPr>
              <a:t>громадських</a:t>
            </a:r>
            <a:r>
              <a:rPr lang="ru-RU" sz="3600" dirty="0">
                <a:solidFill>
                  <a:srgbClr val="FFFFFF"/>
                </a:solidFill>
              </a:rPr>
              <a:t> </a:t>
            </a:r>
            <a:r>
              <a:rPr lang="ru-RU" sz="3600" dirty="0" err="1">
                <a:solidFill>
                  <a:srgbClr val="FFFFFF"/>
                </a:solidFill>
              </a:rPr>
              <a:t>організацій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44354284-E484-4637-807E-8943D9B7C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Правила</a:t>
            </a:r>
            <a:r>
              <a:rPr lang="uk-UA" sz="2800" dirty="0"/>
              <a:t>, встановлені в </a:t>
            </a:r>
            <a:r>
              <a:rPr lang="uk-UA" sz="2800" i="1" dirty="0"/>
              <a:t>програмах співпраці з неурядовими організаціями</a:t>
            </a:r>
            <a:r>
              <a:rPr lang="uk-UA" sz="2800" dirty="0"/>
              <a:t>, зазначені в </a:t>
            </a:r>
            <a:r>
              <a:rPr lang="uk-UA" sz="2800" dirty="0" smtClean="0"/>
              <a:t>Законі </a:t>
            </a:r>
            <a:r>
              <a:rPr lang="uk-UA" sz="2800" i="1" dirty="0" smtClean="0"/>
              <a:t>«Про </a:t>
            </a:r>
            <a:r>
              <a:rPr lang="uk-UA" sz="2800" i="1" dirty="0"/>
              <a:t>суспільно корисну діяльність та </a:t>
            </a:r>
            <a:r>
              <a:rPr lang="uk-UA" sz="2800" i="1" dirty="0" err="1" smtClean="0"/>
              <a:t>волонтерство</a:t>
            </a:r>
            <a:r>
              <a:rPr lang="uk-UA" sz="2800" i="1" dirty="0" smtClean="0"/>
              <a:t>».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Принцип </a:t>
            </a:r>
            <a:r>
              <a:rPr lang="uk-UA" sz="2800" dirty="0" err="1" smtClean="0"/>
              <a:t>субсидіарності</a:t>
            </a:r>
            <a:endParaRPr lang="uk-UA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/>
              <a:t>Принцип суверенітету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/>
              <a:t>Принцип </a:t>
            </a:r>
            <a:r>
              <a:rPr lang="uk-UA" sz="2800" dirty="0"/>
              <a:t>партнерства </a:t>
            </a:r>
            <a:r>
              <a:rPr lang="uk-UA" sz="2800" dirty="0" smtClean="0"/>
              <a:t>сторін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/>
              <a:t>Принцип ефективності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/>
              <a:t>Принцип </a:t>
            </a:r>
            <a:r>
              <a:rPr lang="uk-UA" sz="2800" dirty="0"/>
              <a:t>чесної конкуренції та прозорості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382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528AE8F-6902-4466-B46F-F5B4C419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>
                <a:solidFill>
                  <a:srgbClr val="FFFFFF"/>
                </a:solidFill>
              </a:rPr>
              <a:t> Принцип </a:t>
            </a:r>
            <a:r>
              <a:rPr lang="uk-UA" sz="3600" dirty="0" err="1">
                <a:solidFill>
                  <a:srgbClr val="FFFFFF"/>
                </a:solidFill>
              </a:rPr>
              <a:t>субсидіарності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3342B84-84EA-44DC-90C7-17566583E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uk-UA" sz="2800" dirty="0" smtClean="0"/>
              <a:t>Це </a:t>
            </a:r>
            <a:r>
              <a:rPr lang="uk-UA" sz="2800" dirty="0"/>
              <a:t>системний </a:t>
            </a:r>
            <a:r>
              <a:rPr lang="uk-UA" sz="2800" dirty="0" smtClean="0"/>
              <a:t>принцип</a:t>
            </a:r>
          </a:p>
          <a:p>
            <a:r>
              <a:rPr lang="uk-UA" sz="2800" dirty="0" smtClean="0"/>
              <a:t>Вказує </a:t>
            </a:r>
            <a:r>
              <a:rPr lang="uk-UA" sz="2800" dirty="0"/>
              <a:t>на розподіл завдань між </a:t>
            </a:r>
            <a:r>
              <a:rPr lang="ru-RU" sz="2800" dirty="0" err="1"/>
              <a:t>між</a:t>
            </a:r>
            <a:r>
              <a:rPr lang="ru-RU" sz="2800" dirty="0"/>
              <a:t> </a:t>
            </a:r>
            <a:r>
              <a:rPr lang="ru-RU" sz="2800" dirty="0" err="1"/>
              <a:t>державним</a:t>
            </a:r>
            <a:r>
              <a:rPr lang="ru-RU" sz="2800" dirty="0"/>
              <a:t> та </a:t>
            </a:r>
            <a:r>
              <a:rPr lang="ru-RU" sz="2800" dirty="0" err="1"/>
              <a:t>громадським</a:t>
            </a:r>
            <a:r>
              <a:rPr lang="ru-RU" sz="2800" dirty="0"/>
              <a:t> секторами,</a:t>
            </a:r>
            <a:r>
              <a:rPr lang="uk-UA" sz="2800" dirty="0" smtClean="0"/>
              <a:t>спрямований </a:t>
            </a:r>
            <a:r>
              <a:rPr lang="uk-UA" sz="2800" dirty="0"/>
              <a:t>на посилення ролі громадян, їхніх громад та організацій та обмеження </a:t>
            </a:r>
            <a:r>
              <a:rPr lang="uk-UA" sz="2800" dirty="0" err="1"/>
              <a:t>інтервенціонізму</a:t>
            </a:r>
            <a:r>
              <a:rPr lang="uk-UA" sz="2800" dirty="0"/>
              <a:t> державної та місцевої адміністрації</a:t>
            </a:r>
            <a:r>
              <a:rPr lang="uk-UA" dirty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591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4B1C777D-5CC0-417E-89FC-3A846DA6A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>
                <a:solidFill>
                  <a:srgbClr val="FFFFFF"/>
                </a:solidFill>
              </a:rPr>
              <a:t> Принцип суверенітету сторін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001209F-C5BE-4513-9EFB-F68BF780D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7029274" cy="5646208"/>
          </a:xfrm>
        </p:spPr>
        <p:txBody>
          <a:bodyPr anchor="ctr">
            <a:normAutofit/>
          </a:bodyPr>
          <a:lstStyle/>
          <a:p>
            <a:r>
              <a:rPr lang="uk-UA" dirty="0" smtClean="0"/>
              <a:t> </a:t>
            </a:r>
          </a:p>
          <a:p>
            <a:r>
              <a:rPr lang="ru-RU" sz="2800" dirty="0" err="1" smtClean="0"/>
              <a:t>Повага</a:t>
            </a:r>
            <a:r>
              <a:rPr lang="ru-RU" sz="2800" dirty="0" smtClean="0"/>
              <a:t> до  </a:t>
            </a:r>
            <a:r>
              <a:rPr lang="ru-RU" sz="2800" dirty="0" err="1" smtClean="0"/>
              <a:t>автономії</a:t>
            </a:r>
            <a:r>
              <a:rPr lang="ru-RU" sz="2800" dirty="0" smtClean="0"/>
              <a:t> </a:t>
            </a:r>
            <a:r>
              <a:rPr lang="ru-RU" sz="2800" dirty="0" err="1"/>
              <a:t>неурядових</a:t>
            </a:r>
            <a:r>
              <a:rPr lang="ru-RU" sz="2800" dirty="0"/>
              <a:t> </a:t>
            </a:r>
            <a:r>
              <a:rPr lang="ru-RU" sz="2800" dirty="0" err="1" smtClean="0"/>
              <a:t>організацій</a:t>
            </a:r>
            <a:endParaRPr lang="ru-RU" sz="2800" dirty="0" smtClean="0"/>
          </a:p>
          <a:p>
            <a:r>
              <a:rPr lang="ru-RU" sz="2800" dirty="0" err="1" smtClean="0"/>
              <a:t>Взаємне</a:t>
            </a:r>
            <a:r>
              <a:rPr lang="ru-RU" sz="2800" dirty="0" smtClean="0"/>
              <a:t> </a:t>
            </a:r>
            <a:r>
              <a:rPr lang="ru-RU" sz="2800" dirty="0" err="1"/>
              <a:t>невтручання</a:t>
            </a:r>
            <a:r>
              <a:rPr lang="ru-RU" sz="2800" dirty="0"/>
              <a:t> у </a:t>
            </a:r>
            <a:r>
              <a:rPr lang="ru-RU" sz="2800" dirty="0" err="1"/>
              <a:t>внутрішні</a:t>
            </a:r>
            <a:r>
              <a:rPr lang="ru-RU" sz="2800" dirty="0"/>
              <a:t> </a:t>
            </a:r>
            <a:r>
              <a:rPr lang="ru-RU" sz="2800" dirty="0" err="1"/>
              <a:t>справи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148570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DC5C75C-6C1B-4932-B279-FB233B94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 smtClean="0">
                <a:solidFill>
                  <a:srgbClr val="FFFFFF"/>
                </a:solidFill>
              </a:rPr>
              <a:t> Принцип  партнерства 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131AF0D4-1E61-4415-9398-EDD561A36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ru-RU" sz="2800" dirty="0"/>
              <a:t>Співпраця </a:t>
            </a:r>
            <a:r>
              <a:rPr lang="ru-RU" sz="2800" dirty="0" err="1"/>
              <a:t>рівноправних</a:t>
            </a:r>
            <a:r>
              <a:rPr lang="ru-RU" sz="2800" dirty="0"/>
              <a:t> </a:t>
            </a:r>
            <a:r>
              <a:rPr lang="ru-RU" sz="2800" dirty="0" err="1"/>
              <a:t>партнерів</a:t>
            </a:r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визначених</a:t>
            </a:r>
            <a:r>
              <a:rPr lang="ru-RU" sz="2800" dirty="0" smtClean="0"/>
              <a:t>  </a:t>
            </a:r>
            <a:r>
              <a:rPr lang="ru-RU" sz="2800" dirty="0" err="1"/>
              <a:t>умовами</a:t>
            </a:r>
            <a:r>
              <a:rPr lang="ru-RU" sz="2800" dirty="0"/>
              <a:t> договору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smtClean="0"/>
              <a:t>угоди</a:t>
            </a:r>
          </a:p>
          <a:p>
            <a:r>
              <a:rPr lang="uk-UA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890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1B303E7-890E-47EB-BBA4-5B2D043B6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 smtClean="0">
                <a:solidFill>
                  <a:srgbClr val="FFFFFF"/>
                </a:solidFill>
              </a:rPr>
              <a:t> Принцип ефективності 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B0C5C2-1046-4C56-8867-6F699EEE8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uk-UA" sz="2800" dirty="0" smtClean="0"/>
              <a:t> </a:t>
            </a:r>
            <a:r>
              <a:rPr lang="ru-RU" sz="2800" dirty="0" err="1"/>
              <a:t>Прагнення</a:t>
            </a:r>
            <a:r>
              <a:rPr lang="ru-RU" sz="2800" dirty="0"/>
              <a:t> </a:t>
            </a:r>
            <a:r>
              <a:rPr lang="ru-RU" sz="2800" dirty="0" err="1"/>
              <a:t>досягти</a:t>
            </a:r>
            <a:r>
              <a:rPr lang="ru-RU" sz="2800" dirty="0"/>
              <a:t> </a:t>
            </a:r>
            <a:r>
              <a:rPr lang="ru-RU" sz="2800" dirty="0" err="1"/>
              <a:t>якнайкращих</a:t>
            </a:r>
            <a:r>
              <a:rPr lang="ru-RU" sz="2800" dirty="0"/>
              <a:t> </a:t>
            </a:r>
            <a:r>
              <a:rPr lang="ru-RU" sz="2800" dirty="0" err="1"/>
              <a:t>результатів</a:t>
            </a:r>
            <a:r>
              <a:rPr lang="ru-RU" sz="2800" dirty="0"/>
              <a:t> у </a:t>
            </a:r>
            <a:r>
              <a:rPr lang="ru-RU" sz="2800" dirty="0" err="1"/>
              <a:t>виконанні</a:t>
            </a:r>
            <a:r>
              <a:rPr lang="ru-RU" sz="2800" dirty="0"/>
              <a:t> </a:t>
            </a:r>
            <a:r>
              <a:rPr lang="ru-RU" sz="2800" dirty="0" smtClean="0"/>
              <a:t>  </a:t>
            </a:r>
            <a:r>
              <a:rPr lang="ru-RU" sz="2800" dirty="0" err="1"/>
              <a:t>завдань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27634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5544B18-D4EB-4D1B-8E3E-F1A486C0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 smtClean="0">
                <a:solidFill>
                  <a:srgbClr val="FFFFFF"/>
                </a:solidFill>
              </a:rPr>
              <a:t> </a:t>
            </a:r>
            <a:r>
              <a:rPr lang="ru-RU" sz="3600" dirty="0">
                <a:solidFill>
                  <a:srgbClr val="FFFFFF"/>
                </a:solidFill>
              </a:rPr>
              <a:t>Принцип </a:t>
            </a:r>
            <a:r>
              <a:rPr lang="ru-RU" sz="3600" dirty="0" err="1">
                <a:solidFill>
                  <a:srgbClr val="FFFFFF"/>
                </a:solidFill>
              </a:rPr>
              <a:t>чесної</a:t>
            </a:r>
            <a:r>
              <a:rPr lang="ru-RU" sz="3600" dirty="0">
                <a:solidFill>
                  <a:srgbClr val="FFFFFF"/>
                </a:solidFill>
              </a:rPr>
              <a:t> </a:t>
            </a:r>
            <a:r>
              <a:rPr lang="ru-RU" sz="3600" dirty="0" err="1">
                <a:solidFill>
                  <a:srgbClr val="FFFFFF"/>
                </a:solidFill>
              </a:rPr>
              <a:t>конкуренції</a:t>
            </a:r>
            <a:r>
              <a:rPr lang="ru-RU" sz="3600" dirty="0">
                <a:solidFill>
                  <a:srgbClr val="FFFFFF"/>
                </a:solidFill>
              </a:rPr>
              <a:t> та </a:t>
            </a:r>
            <a:r>
              <a:rPr lang="ru-RU" sz="3600" dirty="0" err="1">
                <a:solidFill>
                  <a:srgbClr val="FFFFFF"/>
                </a:solidFill>
              </a:rPr>
              <a:t>прозорості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17FF71A-EEB8-469A-A9A6-35EF778A3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uk-UA" dirty="0" smtClean="0"/>
              <a:t> 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чітких</a:t>
            </a:r>
            <a:r>
              <a:rPr lang="ru-RU" sz="2800" dirty="0"/>
              <a:t> та </a:t>
            </a:r>
            <a:r>
              <a:rPr lang="ru-RU" sz="2800" dirty="0" err="1"/>
              <a:t>прозорих</a:t>
            </a:r>
            <a:r>
              <a:rPr lang="ru-RU" sz="2800" dirty="0"/>
              <a:t> правил </a:t>
            </a:r>
            <a:r>
              <a:rPr lang="ru-RU" sz="2800" dirty="0" err="1"/>
              <a:t>співпраці</a:t>
            </a:r>
            <a:r>
              <a:rPr lang="ru-RU" sz="2800" dirty="0"/>
              <a:t> на </a:t>
            </a:r>
            <a:r>
              <a:rPr lang="ru-RU" sz="2800" dirty="0" err="1"/>
              <a:t>основі</a:t>
            </a:r>
            <a:r>
              <a:rPr lang="ru-RU" sz="2800" dirty="0"/>
              <a:t> </a:t>
            </a:r>
            <a:r>
              <a:rPr lang="ru-RU" sz="2800" dirty="0" err="1"/>
              <a:t>рівних</a:t>
            </a:r>
            <a:r>
              <a:rPr lang="ru-RU" sz="2800" dirty="0"/>
              <a:t> і </a:t>
            </a:r>
            <a:r>
              <a:rPr lang="ru-RU" sz="2800" dirty="0" err="1"/>
              <a:t>відкритих</a:t>
            </a:r>
            <a:r>
              <a:rPr lang="ru-RU" sz="2800" dirty="0"/>
              <a:t> </a:t>
            </a:r>
            <a:r>
              <a:rPr lang="ru-RU" sz="2800" dirty="0" err="1"/>
              <a:t>критеріїв</a:t>
            </a:r>
            <a:r>
              <a:rPr lang="ru-RU" sz="2800" dirty="0"/>
              <a:t> </a:t>
            </a:r>
            <a:r>
              <a:rPr lang="ru-RU" sz="2800" dirty="0" err="1"/>
              <a:t>підтримки</a:t>
            </a:r>
            <a:r>
              <a:rPr lang="ru-RU" sz="2800" dirty="0"/>
              <a:t> </a:t>
            </a:r>
            <a:r>
              <a:rPr lang="ru-RU" sz="2800" dirty="0" err="1"/>
              <a:t>неурядових</a:t>
            </a:r>
            <a:r>
              <a:rPr lang="ru-RU" sz="2800" dirty="0"/>
              <a:t> </a:t>
            </a:r>
            <a:r>
              <a:rPr lang="ru-RU" sz="2800" dirty="0" err="1"/>
              <a:t>організацій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881018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3321274-1672-4407-B291-48E0DAAE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uk-UA" sz="3600" dirty="0" smtClean="0">
                <a:solidFill>
                  <a:srgbClr val="FFFFFF"/>
                </a:solidFill>
              </a:rPr>
              <a:t> Переваги співпраці </a:t>
            </a: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63C572DC-5041-4F03-97CF-811D8C4D7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uk-UA" dirty="0"/>
              <a:t> </a:t>
            </a:r>
            <a:r>
              <a:rPr lang="uk-UA" sz="2800" dirty="0"/>
              <a:t>Зміцнення почуття відповідальності за себе та своє оточення в </a:t>
            </a:r>
            <a:r>
              <a:rPr lang="uk-UA" sz="2800" dirty="0" smtClean="0"/>
              <a:t>суспільстві.</a:t>
            </a:r>
          </a:p>
          <a:p>
            <a:r>
              <a:rPr lang="uk-UA" sz="2800" dirty="0" smtClean="0"/>
              <a:t>Побудова </a:t>
            </a:r>
            <a:r>
              <a:rPr lang="uk-UA" sz="2800" dirty="0"/>
              <a:t>громадянського суспільства шляхом активізації місцевих </a:t>
            </a:r>
            <a:r>
              <a:rPr lang="uk-UA" sz="2800" dirty="0" smtClean="0"/>
              <a:t>громад</a:t>
            </a:r>
          </a:p>
          <a:p>
            <a:r>
              <a:rPr lang="uk-UA" sz="2800" dirty="0" smtClean="0"/>
              <a:t>Впровадження </a:t>
            </a:r>
            <a:r>
              <a:rPr lang="uk-UA" sz="2800" dirty="0"/>
              <a:t>інноваційної та ефективної діяльності завдяки визнанню місцевих потреб.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90277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653B3ED48E8044AC2FECB1DD6A20D2" ma:contentTypeVersion="11" ma:contentTypeDescription="Utwórz nowy dokument." ma:contentTypeScope="" ma:versionID="8523e74f0bc827a4ff86991dc57b6008">
  <xsd:schema xmlns:xsd="http://www.w3.org/2001/XMLSchema" xmlns:xs="http://www.w3.org/2001/XMLSchema" xmlns:p="http://schemas.microsoft.com/office/2006/metadata/properties" xmlns:ns3="db29ac1a-de35-4e88-a953-84d79e055d04" xmlns:ns4="e6c23c31-150d-4a4e-bbb7-67e182d72e08" targetNamespace="http://schemas.microsoft.com/office/2006/metadata/properties" ma:root="true" ma:fieldsID="052ef5fe3d5748825a4fcac095796f4f" ns3:_="" ns4:_="">
    <xsd:import namespace="db29ac1a-de35-4e88-a953-84d79e055d04"/>
    <xsd:import namespace="e6c23c31-150d-4a4e-bbb7-67e182d72e0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9ac1a-de35-4e88-a953-84d79e055d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c23c31-150d-4a4e-bbb7-67e182d72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53434A4-E273-4873-8A67-E3B04FAB4C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E2B32-B3CC-464F-B9CE-CF538D3DBF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29ac1a-de35-4e88-a953-84d79e055d04"/>
    <ds:schemaRef ds:uri="e6c23c31-150d-4a4e-bbb7-67e182d72e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E6E72F-7609-42D3-88DE-D347827B47B1}">
  <ds:schemaRefs>
    <ds:schemaRef ds:uri="http://purl.org/dc/terms/"/>
    <ds:schemaRef ds:uri="http://purl.org/dc/dcmitype/"/>
    <ds:schemaRef ds:uri="db29ac1a-de35-4e88-a953-84d79e055d04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e6c23c31-150d-4a4e-bbb7-67e182d72e0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616</Words>
  <Application>Microsoft Office PowerPoint</Application>
  <PresentationFormat>Широкоэкранный</PresentationFormat>
  <Paragraphs>91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Calibri</vt:lpstr>
      <vt:lpstr>Calibri Light</vt:lpstr>
      <vt:lpstr>Wingdings</vt:lpstr>
      <vt:lpstr>Retrospekcja</vt:lpstr>
      <vt:lpstr> Славомір Петшак    Фонд  позитивної профілактики  .  Співпраця неурядових організацій та органів місцевого самоврядування у створенні та реалізації місцевих стратегій запобігання залежності</vt:lpstr>
      <vt:lpstr> Місцева громада</vt:lpstr>
      <vt:lpstr>Принципи співпраці органів місцевого самоврядування та громадських організацій</vt:lpstr>
      <vt:lpstr> Принцип субсидіарності</vt:lpstr>
      <vt:lpstr> Принцип суверенітету сторін</vt:lpstr>
      <vt:lpstr> Принцип  партнерства </vt:lpstr>
      <vt:lpstr> Принцип ефективності </vt:lpstr>
      <vt:lpstr> Принцип чесної конкуренції та прозорості</vt:lpstr>
      <vt:lpstr> Переваги співпраці </vt:lpstr>
      <vt:lpstr> Платформа   співпраці</vt:lpstr>
      <vt:lpstr> Як виглядає співпраця НДО з органами місцевого самоврядування</vt:lpstr>
      <vt:lpstr> Співпраця НДО з органами місцевого самоврядування</vt:lpstr>
      <vt:lpstr> Планування </vt:lpstr>
      <vt:lpstr> Планування – роль НДО </vt:lpstr>
      <vt:lpstr> Втілення завдань </vt:lpstr>
      <vt:lpstr> У яких сферах діють  НДО </vt:lpstr>
      <vt:lpstr>Які   завдання виконують громадські організації у сфері протидії залежності</vt:lpstr>
      <vt:lpstr> Співпраця – хороша практика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Tworzenie platformy współpracy i strategii w zakresie rozwiązywania problemów wynikających z uzależnień behawioralnych</dc:title>
  <dc:creator>Sławomir Pietrzak</dc:creator>
  <cp:lastModifiedBy>Пользователь Windows</cp:lastModifiedBy>
  <cp:revision>12</cp:revision>
  <dcterms:created xsi:type="dcterms:W3CDTF">2020-08-03T06:47:51Z</dcterms:created>
  <dcterms:modified xsi:type="dcterms:W3CDTF">2021-12-02T16:11:28Z</dcterms:modified>
</cp:coreProperties>
</file>